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4"/>
  </p:notesMasterIdLst>
  <p:handoutMasterIdLst>
    <p:handoutMasterId r:id="rId45"/>
  </p:handoutMasterIdLst>
  <p:sldIdLst>
    <p:sldId id="256" r:id="rId5"/>
    <p:sldId id="257" r:id="rId6"/>
    <p:sldId id="279" r:id="rId7"/>
    <p:sldId id="280" r:id="rId8"/>
    <p:sldId id="282" r:id="rId9"/>
    <p:sldId id="281" r:id="rId10"/>
    <p:sldId id="283" r:id="rId11"/>
    <p:sldId id="284" r:id="rId12"/>
    <p:sldId id="285" r:id="rId13"/>
    <p:sldId id="290" r:id="rId14"/>
    <p:sldId id="286" r:id="rId15"/>
    <p:sldId id="294" r:id="rId16"/>
    <p:sldId id="295" r:id="rId17"/>
    <p:sldId id="296" r:id="rId18"/>
    <p:sldId id="297" r:id="rId19"/>
    <p:sldId id="298" r:id="rId20"/>
    <p:sldId id="299" r:id="rId21"/>
    <p:sldId id="300" r:id="rId22"/>
    <p:sldId id="302" r:id="rId23"/>
    <p:sldId id="301" r:id="rId24"/>
    <p:sldId id="303" r:id="rId25"/>
    <p:sldId id="304" r:id="rId26"/>
    <p:sldId id="305" r:id="rId27"/>
    <p:sldId id="306" r:id="rId28"/>
    <p:sldId id="307" r:id="rId29"/>
    <p:sldId id="308" r:id="rId30"/>
    <p:sldId id="291" r:id="rId31"/>
    <p:sldId id="309" r:id="rId32"/>
    <p:sldId id="293" r:id="rId33"/>
    <p:sldId id="287" r:id="rId34"/>
    <p:sldId id="310" r:id="rId35"/>
    <p:sldId id="288" r:id="rId36"/>
    <p:sldId id="289" r:id="rId37"/>
    <p:sldId id="311" r:id="rId38"/>
    <p:sldId id="312" r:id="rId39"/>
    <p:sldId id="313" r:id="rId40"/>
    <p:sldId id="314" r:id="rId41"/>
    <p:sldId id="315" r:id="rId42"/>
    <p:sldId id="27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6432" autoAdjust="0"/>
  </p:normalViewPr>
  <p:slideViewPr>
    <p:cSldViewPr snapToGrid="0">
      <p:cViewPr varScale="1">
        <p:scale>
          <a:sx n="82" d="100"/>
          <a:sy n="82" d="100"/>
        </p:scale>
        <p:origin x="720"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E9EB3E-B6BF-4D6B-8C03-4A8F22453A85}"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00BC678A-7CBB-4793-A091-CA36CAF1226A}">
      <dgm:prSet phldrT="[Text]"/>
      <dgm:spPr/>
      <dgm:t>
        <a:bodyPr/>
        <a:lstStyle/>
        <a:p>
          <a:r>
            <a:rPr lang="en-US" dirty="0"/>
            <a:t>CV</a:t>
          </a:r>
        </a:p>
      </dgm:t>
    </dgm:pt>
    <dgm:pt modelId="{88B13CE7-B7D9-4B51-8B96-3014FF5509FD}" type="parTrans" cxnId="{690AEC65-CEB5-41B5-A6AB-D684853224D6}">
      <dgm:prSet/>
      <dgm:spPr/>
      <dgm:t>
        <a:bodyPr/>
        <a:lstStyle/>
        <a:p>
          <a:endParaRPr lang="en-US"/>
        </a:p>
      </dgm:t>
    </dgm:pt>
    <dgm:pt modelId="{16825FE9-65A2-4F40-BDCD-0F1E6BF07FC7}" type="sibTrans" cxnId="{690AEC65-CEB5-41B5-A6AB-D684853224D6}">
      <dgm:prSet/>
      <dgm:spPr/>
      <dgm:t>
        <a:bodyPr/>
        <a:lstStyle/>
        <a:p>
          <a:endParaRPr lang="en-US"/>
        </a:p>
      </dgm:t>
    </dgm:pt>
    <dgm:pt modelId="{44E03D26-565B-4014-BA7A-5B904CFC4DD2}">
      <dgm:prSet phldrT="[Text]"/>
      <dgm:spPr/>
      <dgm:t>
        <a:bodyPr/>
        <a:lstStyle/>
        <a:p>
          <a:r>
            <a:rPr lang="en-US" dirty="0"/>
            <a:t>Image Classification</a:t>
          </a:r>
        </a:p>
      </dgm:t>
    </dgm:pt>
    <dgm:pt modelId="{B91D06AB-9A24-4ADE-8754-344102CADAE7}" type="parTrans" cxnId="{5A1ABDD9-BE4E-46C8-92C0-3A446ED666A8}">
      <dgm:prSet/>
      <dgm:spPr/>
      <dgm:t>
        <a:bodyPr/>
        <a:lstStyle/>
        <a:p>
          <a:endParaRPr lang="en-US"/>
        </a:p>
      </dgm:t>
    </dgm:pt>
    <dgm:pt modelId="{AC9967C4-1919-4B17-B2D4-16D0E6B8C74C}" type="sibTrans" cxnId="{5A1ABDD9-BE4E-46C8-92C0-3A446ED666A8}">
      <dgm:prSet/>
      <dgm:spPr/>
      <dgm:t>
        <a:bodyPr/>
        <a:lstStyle/>
        <a:p>
          <a:endParaRPr lang="en-US"/>
        </a:p>
      </dgm:t>
    </dgm:pt>
    <dgm:pt modelId="{E0D0715A-84CF-4437-9594-1ED5FC73E533}">
      <dgm:prSet phldrT="[Text]"/>
      <dgm:spPr/>
      <dgm:t>
        <a:bodyPr/>
        <a:lstStyle/>
        <a:p>
          <a:r>
            <a:rPr lang="en-US" dirty="0"/>
            <a:t>object Detection</a:t>
          </a:r>
        </a:p>
      </dgm:t>
    </dgm:pt>
    <dgm:pt modelId="{809CFDCE-76E5-4E8D-B4A5-DDEE1DDD6D39}" type="parTrans" cxnId="{E8C12664-E5F7-4AD0-AEBC-7EECD1E0B8A1}">
      <dgm:prSet/>
      <dgm:spPr/>
      <dgm:t>
        <a:bodyPr/>
        <a:lstStyle/>
        <a:p>
          <a:endParaRPr lang="en-US"/>
        </a:p>
      </dgm:t>
    </dgm:pt>
    <dgm:pt modelId="{3BAFA87D-B871-409A-A77F-EB34E8351A03}" type="sibTrans" cxnId="{E8C12664-E5F7-4AD0-AEBC-7EECD1E0B8A1}">
      <dgm:prSet/>
      <dgm:spPr/>
      <dgm:t>
        <a:bodyPr/>
        <a:lstStyle/>
        <a:p>
          <a:endParaRPr lang="en-US"/>
        </a:p>
      </dgm:t>
    </dgm:pt>
    <dgm:pt modelId="{8946056B-0A58-48EC-BE33-1B0877D0ECBB}">
      <dgm:prSet phldrT="[Text]"/>
      <dgm:spPr/>
      <dgm:t>
        <a:bodyPr/>
        <a:lstStyle/>
        <a:p>
          <a:r>
            <a:rPr lang="en-US" dirty="0"/>
            <a:t>Image Segmentation</a:t>
          </a:r>
        </a:p>
      </dgm:t>
    </dgm:pt>
    <dgm:pt modelId="{632E6CBD-992A-4857-A914-69BE7A4B7532}" type="parTrans" cxnId="{64DD480E-E9DF-4911-B191-F46ACA3EA5E4}">
      <dgm:prSet/>
      <dgm:spPr/>
      <dgm:t>
        <a:bodyPr/>
        <a:lstStyle/>
        <a:p>
          <a:endParaRPr lang="en-US"/>
        </a:p>
      </dgm:t>
    </dgm:pt>
    <dgm:pt modelId="{A83055EA-57D0-45E2-BD60-219CA89E3F6E}" type="sibTrans" cxnId="{64DD480E-E9DF-4911-B191-F46ACA3EA5E4}">
      <dgm:prSet/>
      <dgm:spPr/>
      <dgm:t>
        <a:bodyPr/>
        <a:lstStyle/>
        <a:p>
          <a:endParaRPr lang="en-US"/>
        </a:p>
      </dgm:t>
    </dgm:pt>
    <dgm:pt modelId="{49F89E74-3FE8-4B14-B155-A09F8AFDBD57}">
      <dgm:prSet phldrT="[Text]"/>
      <dgm:spPr/>
      <dgm:t>
        <a:bodyPr/>
        <a:lstStyle/>
        <a:p>
          <a:r>
            <a:rPr lang="en-US" dirty="0"/>
            <a:t>Video Analysis</a:t>
          </a:r>
        </a:p>
      </dgm:t>
    </dgm:pt>
    <dgm:pt modelId="{C5FC42D0-979F-4BA3-9D86-3CDF27FF0A29}" type="parTrans" cxnId="{AB77526F-B4AF-49B1-90D4-5C90A141A356}">
      <dgm:prSet/>
      <dgm:spPr/>
      <dgm:t>
        <a:bodyPr/>
        <a:lstStyle/>
        <a:p>
          <a:endParaRPr lang="en-US"/>
        </a:p>
      </dgm:t>
    </dgm:pt>
    <dgm:pt modelId="{FC30801B-CF90-4607-85C1-6B0297212DBF}" type="sibTrans" cxnId="{AB77526F-B4AF-49B1-90D4-5C90A141A356}">
      <dgm:prSet/>
      <dgm:spPr/>
      <dgm:t>
        <a:bodyPr/>
        <a:lstStyle/>
        <a:p>
          <a:endParaRPr lang="en-US"/>
        </a:p>
      </dgm:t>
    </dgm:pt>
    <dgm:pt modelId="{5A97A014-5E5F-46FE-AEF1-418D49778FFA}" type="pres">
      <dgm:prSet presAssocID="{AEE9EB3E-B6BF-4D6B-8C03-4A8F22453A85}" presName="diagram" presStyleCnt="0">
        <dgm:presLayoutVars>
          <dgm:chMax val="1"/>
          <dgm:dir/>
          <dgm:animLvl val="ctr"/>
          <dgm:resizeHandles val="exact"/>
        </dgm:presLayoutVars>
      </dgm:prSet>
      <dgm:spPr/>
    </dgm:pt>
    <dgm:pt modelId="{089C8A36-36A0-44F9-ADD8-03FD97D21FDC}" type="pres">
      <dgm:prSet presAssocID="{AEE9EB3E-B6BF-4D6B-8C03-4A8F22453A85}" presName="matrix" presStyleCnt="0"/>
      <dgm:spPr/>
    </dgm:pt>
    <dgm:pt modelId="{1C27D4AD-988C-4157-9A69-6B04FDA254A1}" type="pres">
      <dgm:prSet presAssocID="{AEE9EB3E-B6BF-4D6B-8C03-4A8F22453A85}" presName="tile1" presStyleLbl="node1" presStyleIdx="0" presStyleCnt="4"/>
      <dgm:spPr/>
    </dgm:pt>
    <dgm:pt modelId="{AFD8BBBB-FD40-4142-BF19-7124E1B4A984}" type="pres">
      <dgm:prSet presAssocID="{AEE9EB3E-B6BF-4D6B-8C03-4A8F22453A85}" presName="tile1text" presStyleLbl="node1" presStyleIdx="0" presStyleCnt="4">
        <dgm:presLayoutVars>
          <dgm:chMax val="0"/>
          <dgm:chPref val="0"/>
          <dgm:bulletEnabled val="1"/>
        </dgm:presLayoutVars>
      </dgm:prSet>
      <dgm:spPr/>
    </dgm:pt>
    <dgm:pt modelId="{E77A4502-1BE9-46B5-AA48-BB933E19ADF6}" type="pres">
      <dgm:prSet presAssocID="{AEE9EB3E-B6BF-4D6B-8C03-4A8F22453A85}" presName="tile2" presStyleLbl="node1" presStyleIdx="1" presStyleCnt="4"/>
      <dgm:spPr/>
    </dgm:pt>
    <dgm:pt modelId="{D1C6D3F9-C7E5-469F-86DD-1D54EDD5DFCF}" type="pres">
      <dgm:prSet presAssocID="{AEE9EB3E-B6BF-4D6B-8C03-4A8F22453A85}" presName="tile2text" presStyleLbl="node1" presStyleIdx="1" presStyleCnt="4">
        <dgm:presLayoutVars>
          <dgm:chMax val="0"/>
          <dgm:chPref val="0"/>
          <dgm:bulletEnabled val="1"/>
        </dgm:presLayoutVars>
      </dgm:prSet>
      <dgm:spPr/>
    </dgm:pt>
    <dgm:pt modelId="{CBC6891A-450E-46FA-9332-44A570A738AD}" type="pres">
      <dgm:prSet presAssocID="{AEE9EB3E-B6BF-4D6B-8C03-4A8F22453A85}" presName="tile3" presStyleLbl="node1" presStyleIdx="2" presStyleCnt="4"/>
      <dgm:spPr/>
    </dgm:pt>
    <dgm:pt modelId="{D089DE4B-62DA-4785-88DE-0240D830B440}" type="pres">
      <dgm:prSet presAssocID="{AEE9EB3E-B6BF-4D6B-8C03-4A8F22453A85}" presName="tile3text" presStyleLbl="node1" presStyleIdx="2" presStyleCnt="4">
        <dgm:presLayoutVars>
          <dgm:chMax val="0"/>
          <dgm:chPref val="0"/>
          <dgm:bulletEnabled val="1"/>
        </dgm:presLayoutVars>
      </dgm:prSet>
      <dgm:spPr/>
    </dgm:pt>
    <dgm:pt modelId="{BA271884-DE61-48CB-8149-AFE78F0BB518}" type="pres">
      <dgm:prSet presAssocID="{AEE9EB3E-B6BF-4D6B-8C03-4A8F22453A85}" presName="tile4" presStyleLbl="node1" presStyleIdx="3" presStyleCnt="4"/>
      <dgm:spPr/>
    </dgm:pt>
    <dgm:pt modelId="{964BEDB4-5EB5-405D-8E53-5687A56A6D57}" type="pres">
      <dgm:prSet presAssocID="{AEE9EB3E-B6BF-4D6B-8C03-4A8F22453A85}" presName="tile4text" presStyleLbl="node1" presStyleIdx="3" presStyleCnt="4">
        <dgm:presLayoutVars>
          <dgm:chMax val="0"/>
          <dgm:chPref val="0"/>
          <dgm:bulletEnabled val="1"/>
        </dgm:presLayoutVars>
      </dgm:prSet>
      <dgm:spPr/>
    </dgm:pt>
    <dgm:pt modelId="{A0BE134D-E421-41F2-A4DC-0DCAB0B421EB}" type="pres">
      <dgm:prSet presAssocID="{AEE9EB3E-B6BF-4D6B-8C03-4A8F22453A85}" presName="centerTile" presStyleLbl="fgShp" presStyleIdx="0" presStyleCnt="1">
        <dgm:presLayoutVars>
          <dgm:chMax val="0"/>
          <dgm:chPref val="0"/>
        </dgm:presLayoutVars>
      </dgm:prSet>
      <dgm:spPr/>
    </dgm:pt>
  </dgm:ptLst>
  <dgm:cxnLst>
    <dgm:cxn modelId="{64DD480E-E9DF-4911-B191-F46ACA3EA5E4}" srcId="{00BC678A-7CBB-4793-A091-CA36CAF1226A}" destId="{8946056B-0A58-48EC-BE33-1B0877D0ECBB}" srcOrd="2" destOrd="0" parTransId="{632E6CBD-992A-4857-A914-69BE7A4B7532}" sibTransId="{A83055EA-57D0-45E2-BD60-219CA89E3F6E}"/>
    <dgm:cxn modelId="{7A65EA0F-4B6A-4D17-91B0-C0F72E192E74}" type="presOf" srcId="{8946056B-0A58-48EC-BE33-1B0877D0ECBB}" destId="{CBC6891A-450E-46FA-9332-44A570A738AD}" srcOrd="0" destOrd="0" presId="urn:microsoft.com/office/officeart/2005/8/layout/matrix1"/>
    <dgm:cxn modelId="{941D8626-ED36-476F-B05B-2932ABFDCE31}" type="presOf" srcId="{49F89E74-3FE8-4B14-B155-A09F8AFDBD57}" destId="{964BEDB4-5EB5-405D-8E53-5687A56A6D57}" srcOrd="1" destOrd="0" presId="urn:microsoft.com/office/officeart/2005/8/layout/matrix1"/>
    <dgm:cxn modelId="{40F4482A-7D3F-4C83-A0E3-9D7449E872DF}" type="presOf" srcId="{44E03D26-565B-4014-BA7A-5B904CFC4DD2}" destId="{AFD8BBBB-FD40-4142-BF19-7124E1B4A984}" srcOrd="1" destOrd="0" presId="urn:microsoft.com/office/officeart/2005/8/layout/matrix1"/>
    <dgm:cxn modelId="{8ED36A3A-2E43-4038-B9CC-C9C0189E4501}" type="presOf" srcId="{8946056B-0A58-48EC-BE33-1B0877D0ECBB}" destId="{D089DE4B-62DA-4785-88DE-0240D830B440}" srcOrd="1" destOrd="0" presId="urn:microsoft.com/office/officeart/2005/8/layout/matrix1"/>
    <dgm:cxn modelId="{AC24943A-A8BF-4C8A-B960-23323C17DC16}" type="presOf" srcId="{E0D0715A-84CF-4437-9594-1ED5FC73E533}" destId="{D1C6D3F9-C7E5-469F-86DD-1D54EDD5DFCF}" srcOrd="1" destOrd="0" presId="urn:microsoft.com/office/officeart/2005/8/layout/matrix1"/>
    <dgm:cxn modelId="{E8C12664-E5F7-4AD0-AEBC-7EECD1E0B8A1}" srcId="{00BC678A-7CBB-4793-A091-CA36CAF1226A}" destId="{E0D0715A-84CF-4437-9594-1ED5FC73E533}" srcOrd="1" destOrd="0" parTransId="{809CFDCE-76E5-4E8D-B4A5-DDEE1DDD6D39}" sibTransId="{3BAFA87D-B871-409A-A77F-EB34E8351A03}"/>
    <dgm:cxn modelId="{690AEC65-CEB5-41B5-A6AB-D684853224D6}" srcId="{AEE9EB3E-B6BF-4D6B-8C03-4A8F22453A85}" destId="{00BC678A-7CBB-4793-A091-CA36CAF1226A}" srcOrd="0" destOrd="0" parTransId="{88B13CE7-B7D9-4B51-8B96-3014FF5509FD}" sibTransId="{16825FE9-65A2-4F40-BDCD-0F1E6BF07FC7}"/>
    <dgm:cxn modelId="{E62D3A47-C71E-471B-A8A0-B4DE34F06F18}" type="presOf" srcId="{AEE9EB3E-B6BF-4D6B-8C03-4A8F22453A85}" destId="{5A97A014-5E5F-46FE-AEF1-418D49778FFA}" srcOrd="0" destOrd="0" presId="urn:microsoft.com/office/officeart/2005/8/layout/matrix1"/>
    <dgm:cxn modelId="{AB77526F-B4AF-49B1-90D4-5C90A141A356}" srcId="{00BC678A-7CBB-4793-A091-CA36CAF1226A}" destId="{49F89E74-3FE8-4B14-B155-A09F8AFDBD57}" srcOrd="3" destOrd="0" parTransId="{C5FC42D0-979F-4BA3-9D86-3CDF27FF0A29}" sibTransId="{FC30801B-CF90-4607-85C1-6B0297212DBF}"/>
    <dgm:cxn modelId="{319C508E-AD2A-4663-BDE3-8D1F1E2B61D5}" type="presOf" srcId="{E0D0715A-84CF-4437-9594-1ED5FC73E533}" destId="{E77A4502-1BE9-46B5-AA48-BB933E19ADF6}" srcOrd="0" destOrd="0" presId="urn:microsoft.com/office/officeart/2005/8/layout/matrix1"/>
    <dgm:cxn modelId="{B843DB91-ED3B-4AD9-87DF-093561ED91DA}" type="presOf" srcId="{44E03D26-565B-4014-BA7A-5B904CFC4DD2}" destId="{1C27D4AD-988C-4157-9A69-6B04FDA254A1}" srcOrd="0" destOrd="0" presId="urn:microsoft.com/office/officeart/2005/8/layout/matrix1"/>
    <dgm:cxn modelId="{5A1ABDD9-BE4E-46C8-92C0-3A446ED666A8}" srcId="{00BC678A-7CBB-4793-A091-CA36CAF1226A}" destId="{44E03D26-565B-4014-BA7A-5B904CFC4DD2}" srcOrd="0" destOrd="0" parTransId="{B91D06AB-9A24-4ADE-8754-344102CADAE7}" sibTransId="{AC9967C4-1919-4B17-B2D4-16D0E6B8C74C}"/>
    <dgm:cxn modelId="{F96D8BDF-8742-4162-82E9-973CAB8A7D76}" type="presOf" srcId="{00BC678A-7CBB-4793-A091-CA36CAF1226A}" destId="{A0BE134D-E421-41F2-A4DC-0DCAB0B421EB}" srcOrd="0" destOrd="0" presId="urn:microsoft.com/office/officeart/2005/8/layout/matrix1"/>
    <dgm:cxn modelId="{D8C48BDF-0824-4908-94D7-38E1552EAAE9}" type="presOf" srcId="{49F89E74-3FE8-4B14-B155-A09F8AFDBD57}" destId="{BA271884-DE61-48CB-8149-AFE78F0BB518}" srcOrd="0" destOrd="0" presId="urn:microsoft.com/office/officeart/2005/8/layout/matrix1"/>
    <dgm:cxn modelId="{1FD62AC6-98F3-4B35-AEB7-E6FD06F3AFBE}" type="presParOf" srcId="{5A97A014-5E5F-46FE-AEF1-418D49778FFA}" destId="{089C8A36-36A0-44F9-ADD8-03FD97D21FDC}" srcOrd="0" destOrd="0" presId="urn:microsoft.com/office/officeart/2005/8/layout/matrix1"/>
    <dgm:cxn modelId="{DA51EDE1-D8DA-4FD9-BEAC-9215AA0FCD74}" type="presParOf" srcId="{089C8A36-36A0-44F9-ADD8-03FD97D21FDC}" destId="{1C27D4AD-988C-4157-9A69-6B04FDA254A1}" srcOrd="0" destOrd="0" presId="urn:microsoft.com/office/officeart/2005/8/layout/matrix1"/>
    <dgm:cxn modelId="{9023CE1A-C338-4339-908B-65A85A8F8474}" type="presParOf" srcId="{089C8A36-36A0-44F9-ADD8-03FD97D21FDC}" destId="{AFD8BBBB-FD40-4142-BF19-7124E1B4A984}" srcOrd="1" destOrd="0" presId="urn:microsoft.com/office/officeart/2005/8/layout/matrix1"/>
    <dgm:cxn modelId="{2EE522CE-AB9D-4EBB-8FDA-9082EF57B5BC}" type="presParOf" srcId="{089C8A36-36A0-44F9-ADD8-03FD97D21FDC}" destId="{E77A4502-1BE9-46B5-AA48-BB933E19ADF6}" srcOrd="2" destOrd="0" presId="urn:microsoft.com/office/officeart/2005/8/layout/matrix1"/>
    <dgm:cxn modelId="{6E5FEF76-5CA2-43AF-B7D8-85E71754F4F8}" type="presParOf" srcId="{089C8A36-36A0-44F9-ADD8-03FD97D21FDC}" destId="{D1C6D3F9-C7E5-469F-86DD-1D54EDD5DFCF}" srcOrd="3" destOrd="0" presId="urn:microsoft.com/office/officeart/2005/8/layout/matrix1"/>
    <dgm:cxn modelId="{F083D934-2235-4D68-982E-89976C336C09}" type="presParOf" srcId="{089C8A36-36A0-44F9-ADD8-03FD97D21FDC}" destId="{CBC6891A-450E-46FA-9332-44A570A738AD}" srcOrd="4" destOrd="0" presId="urn:microsoft.com/office/officeart/2005/8/layout/matrix1"/>
    <dgm:cxn modelId="{3E560016-2CA8-4E01-9494-E2D1D525E99E}" type="presParOf" srcId="{089C8A36-36A0-44F9-ADD8-03FD97D21FDC}" destId="{D089DE4B-62DA-4785-88DE-0240D830B440}" srcOrd="5" destOrd="0" presId="urn:microsoft.com/office/officeart/2005/8/layout/matrix1"/>
    <dgm:cxn modelId="{B2EDB60B-6458-4019-96DF-9AFCCBB6AF5E}" type="presParOf" srcId="{089C8A36-36A0-44F9-ADD8-03FD97D21FDC}" destId="{BA271884-DE61-48CB-8149-AFE78F0BB518}" srcOrd="6" destOrd="0" presId="urn:microsoft.com/office/officeart/2005/8/layout/matrix1"/>
    <dgm:cxn modelId="{CB913753-8CA0-4038-939A-60D72232A84A}" type="presParOf" srcId="{089C8A36-36A0-44F9-ADD8-03FD97D21FDC}" destId="{964BEDB4-5EB5-405D-8E53-5687A56A6D57}" srcOrd="7" destOrd="0" presId="urn:microsoft.com/office/officeart/2005/8/layout/matrix1"/>
    <dgm:cxn modelId="{4622E884-4210-483B-8DF6-4DF9056D3F38}" type="presParOf" srcId="{5A97A014-5E5F-46FE-AEF1-418D49778FFA}" destId="{A0BE134D-E421-41F2-A4DC-0DCAB0B421EB}"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27D4AD-988C-4157-9A69-6B04FDA254A1}">
      <dsp:nvSpPr>
        <dsp:cNvPr id="0" name=""/>
        <dsp:cNvSpPr/>
      </dsp:nvSpPr>
      <dsp:spPr>
        <a:xfrm rot="16200000">
          <a:off x="528883" y="-528883"/>
          <a:ext cx="2438467" cy="3496235"/>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r>
            <a:rPr lang="en-US" sz="4000" kern="1200" dirty="0"/>
            <a:t>Image Classification</a:t>
          </a:r>
        </a:p>
      </dsp:txBody>
      <dsp:txXfrm rot="5400000">
        <a:off x="0" y="0"/>
        <a:ext cx="3496235" cy="1828850"/>
      </dsp:txXfrm>
    </dsp:sp>
    <dsp:sp modelId="{E77A4502-1BE9-46B5-AA48-BB933E19ADF6}">
      <dsp:nvSpPr>
        <dsp:cNvPr id="0" name=""/>
        <dsp:cNvSpPr/>
      </dsp:nvSpPr>
      <dsp:spPr>
        <a:xfrm>
          <a:off x="3496235" y="0"/>
          <a:ext cx="3496235" cy="2438467"/>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r>
            <a:rPr lang="en-US" sz="4000" kern="1200" dirty="0"/>
            <a:t>object Detection</a:t>
          </a:r>
        </a:p>
      </dsp:txBody>
      <dsp:txXfrm>
        <a:off x="3496235" y="0"/>
        <a:ext cx="3496235" cy="1828850"/>
      </dsp:txXfrm>
    </dsp:sp>
    <dsp:sp modelId="{CBC6891A-450E-46FA-9332-44A570A738AD}">
      <dsp:nvSpPr>
        <dsp:cNvPr id="0" name=""/>
        <dsp:cNvSpPr/>
      </dsp:nvSpPr>
      <dsp:spPr>
        <a:xfrm rot="10800000">
          <a:off x="0" y="2438467"/>
          <a:ext cx="3496235" cy="2438467"/>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r>
            <a:rPr lang="en-US" sz="4000" kern="1200" dirty="0"/>
            <a:t>Image Segmentation</a:t>
          </a:r>
        </a:p>
      </dsp:txBody>
      <dsp:txXfrm rot="10800000">
        <a:off x="0" y="3048084"/>
        <a:ext cx="3496235" cy="1828850"/>
      </dsp:txXfrm>
    </dsp:sp>
    <dsp:sp modelId="{BA271884-DE61-48CB-8149-AFE78F0BB518}">
      <dsp:nvSpPr>
        <dsp:cNvPr id="0" name=""/>
        <dsp:cNvSpPr/>
      </dsp:nvSpPr>
      <dsp:spPr>
        <a:xfrm rot="5400000">
          <a:off x="4025118" y="1909583"/>
          <a:ext cx="2438467" cy="3496235"/>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r>
            <a:rPr lang="en-US" sz="4000" kern="1200" dirty="0"/>
            <a:t>Video Analysis</a:t>
          </a:r>
        </a:p>
      </dsp:txBody>
      <dsp:txXfrm rot="-5400000">
        <a:off x="3496235" y="3048084"/>
        <a:ext cx="3496235" cy="1828850"/>
      </dsp:txXfrm>
    </dsp:sp>
    <dsp:sp modelId="{A0BE134D-E421-41F2-A4DC-0DCAB0B421EB}">
      <dsp:nvSpPr>
        <dsp:cNvPr id="0" name=""/>
        <dsp:cNvSpPr/>
      </dsp:nvSpPr>
      <dsp:spPr>
        <a:xfrm>
          <a:off x="2447364" y="1828850"/>
          <a:ext cx="2097741" cy="1219233"/>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CV</a:t>
          </a:r>
        </a:p>
      </dsp:txBody>
      <dsp:txXfrm>
        <a:off x="2506882" y="1888368"/>
        <a:ext cx="1978705" cy="1100197"/>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10/28/2023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10/28/2023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Function_(mathematics)" TargetMode="External"/><Relationship Id="rId3" Type="http://schemas.openxmlformats.org/officeDocument/2006/relationships/hyperlink" Target="https://en.wikipedia.org/wiki/Pixel" TargetMode="External"/><Relationship Id="rId7" Type="http://schemas.openxmlformats.org/officeDocument/2006/relationships/hyperlink" Target="https://en.wikipedia.org/wiki/Gray_level" TargetMode="External"/><Relationship Id="rId2" Type="http://schemas.openxmlformats.org/officeDocument/2006/relationships/hyperlink" Target="https://en.wikipedia.org/wiki/Image" TargetMode="External"/><Relationship Id="rId1" Type="http://schemas.openxmlformats.org/officeDocument/2006/relationships/slideLayout" Target="../slideLayouts/slideLayout6.xml"/><Relationship Id="rId6" Type="http://schemas.openxmlformats.org/officeDocument/2006/relationships/hyperlink" Target="https://en.wikipedia.org/wiki/Amplitude" TargetMode="External"/><Relationship Id="rId5" Type="http://schemas.openxmlformats.org/officeDocument/2006/relationships/hyperlink" Target="https://en.wikipedia.org/wiki/Discrete_mathematics" TargetMode="External"/><Relationship Id="rId10" Type="http://schemas.openxmlformats.org/officeDocument/2006/relationships/image" Target="../media/image31.jpg"/><Relationship Id="rId4" Type="http://schemas.openxmlformats.org/officeDocument/2006/relationships/hyperlink" Target="https://en.wikipedia.org/wiki/Natural_number" TargetMode="External"/><Relationship Id="rId9" Type="http://schemas.openxmlformats.org/officeDocument/2006/relationships/hyperlink" Target="https://en.wikipedia.org/wiki/Spatial_coordinate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hyperlink" Target="https://www.techopedia.com/definition/190/artificial-intelligence-ai"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407985" y="1124559"/>
            <a:ext cx="6444370" cy="1929505"/>
          </a:xfrm>
        </p:spPr>
        <p:txBody>
          <a:bodyPr/>
          <a:lstStyle/>
          <a:p>
            <a:r>
              <a:rPr lang="en-US" dirty="0"/>
              <a:t>Intro to DEEP learning &amp; Computer Vision </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407985" y="3144375"/>
            <a:ext cx="4989628" cy="816022"/>
          </a:xfrm>
        </p:spPr>
        <p:txBody>
          <a:bodyPr>
            <a:normAutofit/>
          </a:bodyPr>
          <a:lstStyle/>
          <a:p>
            <a:r>
              <a:rPr lang="en-US" dirty="0"/>
              <a:t>Ehab Sabry Fergany</a:t>
            </a:r>
            <a:r>
              <a:rPr lang="ar-EG" dirty="0"/>
              <a:t> </a:t>
            </a:r>
          </a:p>
          <a:p>
            <a:r>
              <a:rPr lang="en-US" dirty="0"/>
              <a:t>Ahmed Fahmy</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88FE-0A94-23D5-86EA-59F7B636EDD7}"/>
              </a:ext>
            </a:extLst>
          </p:cNvPr>
          <p:cNvSpPr>
            <a:spLocks noGrp="1"/>
          </p:cNvSpPr>
          <p:nvPr>
            <p:ph type="title"/>
          </p:nvPr>
        </p:nvSpPr>
        <p:spPr/>
        <p:txBody>
          <a:bodyPr/>
          <a:lstStyle/>
          <a:p>
            <a:r>
              <a:rPr lang="en-US" dirty="0"/>
              <a:t>Deep Learning</a:t>
            </a:r>
          </a:p>
        </p:txBody>
      </p:sp>
      <p:sp>
        <p:nvSpPr>
          <p:cNvPr id="4" name="Footer Placeholder 3">
            <a:extLst>
              <a:ext uri="{FF2B5EF4-FFF2-40B4-BE49-F238E27FC236}">
                <a16:creationId xmlns:a16="http://schemas.microsoft.com/office/drawing/2014/main" id="{E14F8CA3-1542-0377-C3EE-5C06DE1BB8BD}"/>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876A5BA-D9DB-4ADA-3E05-C1FB35F460C3}"/>
              </a:ext>
            </a:extLst>
          </p:cNvPr>
          <p:cNvSpPr>
            <a:spLocks noGrp="1"/>
          </p:cNvSpPr>
          <p:nvPr>
            <p:ph type="sldNum" sz="quarter" idx="4"/>
          </p:nvPr>
        </p:nvSpPr>
        <p:spPr/>
        <p:txBody>
          <a:bodyPr/>
          <a:lstStyle/>
          <a:p>
            <a:pPr>
              <a:defRPr/>
            </a:pPr>
            <a:fld id="{8D1FC6F8-0BCD-47E9-9C64-690771D9C143}" type="slidenum">
              <a:rPr lang="en-US" smtClean="0"/>
              <a:pPr>
                <a:defRPr/>
              </a:pPr>
              <a:t>10</a:t>
            </a:fld>
            <a:endParaRPr lang="en-US" dirty="0"/>
          </a:p>
        </p:txBody>
      </p:sp>
      <p:sp>
        <p:nvSpPr>
          <p:cNvPr id="6" name="Date Placeholder 5">
            <a:extLst>
              <a:ext uri="{FF2B5EF4-FFF2-40B4-BE49-F238E27FC236}">
                <a16:creationId xmlns:a16="http://schemas.microsoft.com/office/drawing/2014/main" id="{77785D13-FC2C-5678-D842-16A2DE26DD97}"/>
              </a:ext>
            </a:extLst>
          </p:cNvPr>
          <p:cNvSpPr>
            <a:spLocks noGrp="1"/>
          </p:cNvSpPr>
          <p:nvPr>
            <p:ph type="dt" sz="half" idx="2"/>
          </p:nvPr>
        </p:nvSpPr>
        <p:spPr/>
        <p:txBody>
          <a:bodyPr/>
          <a:lstStyle/>
          <a:p>
            <a:pPr>
              <a:defRPr/>
            </a:pPr>
            <a:r>
              <a:rPr lang="en-US" cap="all"/>
              <a:t>May 21, 20XX</a:t>
            </a:r>
            <a:endParaRPr lang="en-US" cap="all" dirty="0"/>
          </a:p>
        </p:txBody>
      </p:sp>
      <p:sp>
        <p:nvSpPr>
          <p:cNvPr id="7" name="Title 1">
            <a:extLst>
              <a:ext uri="{FF2B5EF4-FFF2-40B4-BE49-F238E27FC236}">
                <a16:creationId xmlns:a16="http://schemas.microsoft.com/office/drawing/2014/main" id="{96847FC5-921F-61AD-838B-E6C45EC96962}"/>
              </a:ext>
            </a:extLst>
          </p:cNvPr>
          <p:cNvSpPr txBox="1">
            <a:spLocks/>
          </p:cNvSpPr>
          <p:nvPr/>
        </p:nvSpPr>
        <p:spPr>
          <a:xfrm>
            <a:off x="494733" y="4164331"/>
            <a:ext cx="4569572" cy="580029"/>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Computer Vision</a:t>
            </a:r>
          </a:p>
        </p:txBody>
      </p:sp>
      <p:sp>
        <p:nvSpPr>
          <p:cNvPr id="8" name="Title 1">
            <a:extLst>
              <a:ext uri="{FF2B5EF4-FFF2-40B4-BE49-F238E27FC236}">
                <a16:creationId xmlns:a16="http://schemas.microsoft.com/office/drawing/2014/main" id="{002D36EF-C889-9CA4-1F12-82A060F1FC3F}"/>
              </a:ext>
            </a:extLst>
          </p:cNvPr>
          <p:cNvSpPr txBox="1">
            <a:spLocks/>
          </p:cNvSpPr>
          <p:nvPr/>
        </p:nvSpPr>
        <p:spPr>
          <a:xfrm>
            <a:off x="8836713" y="4164331"/>
            <a:ext cx="4569572" cy="580029"/>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NLP</a:t>
            </a:r>
          </a:p>
        </p:txBody>
      </p:sp>
    </p:spTree>
    <p:extLst>
      <p:ext uri="{BB962C8B-B14F-4D97-AF65-F5344CB8AC3E}">
        <p14:creationId xmlns:p14="http://schemas.microsoft.com/office/powerpoint/2010/main" val="2777375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04EF-35E3-D91D-3A44-329BB424256C}"/>
              </a:ext>
            </a:extLst>
          </p:cNvPr>
          <p:cNvSpPr>
            <a:spLocks noGrp="1"/>
          </p:cNvSpPr>
          <p:nvPr>
            <p:ph type="title"/>
          </p:nvPr>
        </p:nvSpPr>
        <p:spPr>
          <a:xfrm>
            <a:off x="1655655" y="2975988"/>
            <a:ext cx="8496867" cy="2284233"/>
          </a:xfrm>
        </p:spPr>
        <p:txBody>
          <a:bodyPr/>
          <a:lstStyle/>
          <a:p>
            <a:r>
              <a:rPr lang="en-US" sz="6000" dirty="0"/>
              <a:t>Image Processing</a:t>
            </a:r>
          </a:p>
        </p:txBody>
      </p:sp>
      <p:sp>
        <p:nvSpPr>
          <p:cNvPr id="4" name="Footer Placeholder 3">
            <a:extLst>
              <a:ext uri="{FF2B5EF4-FFF2-40B4-BE49-F238E27FC236}">
                <a16:creationId xmlns:a16="http://schemas.microsoft.com/office/drawing/2014/main" id="{726FF61A-9C7F-9839-F552-BA496A18FF72}"/>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9B8C96C-6E30-457A-80CE-C4ABD9D8DBE9}"/>
              </a:ext>
            </a:extLst>
          </p:cNvPr>
          <p:cNvSpPr>
            <a:spLocks noGrp="1"/>
          </p:cNvSpPr>
          <p:nvPr>
            <p:ph type="sldNum" sz="quarter" idx="4"/>
          </p:nvPr>
        </p:nvSpPr>
        <p:spPr/>
        <p:txBody>
          <a:bodyPr/>
          <a:lstStyle/>
          <a:p>
            <a:pPr>
              <a:defRPr/>
            </a:pPr>
            <a:fld id="{8D1FC6F8-0BCD-47E9-9C64-690771D9C143}" type="slidenum">
              <a:rPr lang="en-US" smtClean="0"/>
              <a:pPr>
                <a:defRPr/>
              </a:pPr>
              <a:t>11</a:t>
            </a:fld>
            <a:endParaRPr lang="en-US" dirty="0"/>
          </a:p>
        </p:txBody>
      </p:sp>
      <p:sp>
        <p:nvSpPr>
          <p:cNvPr id="6" name="Date Placeholder 5">
            <a:extLst>
              <a:ext uri="{FF2B5EF4-FFF2-40B4-BE49-F238E27FC236}">
                <a16:creationId xmlns:a16="http://schemas.microsoft.com/office/drawing/2014/main" id="{CA29CCB5-FC0B-8E98-AE2F-3703C470B02F}"/>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2957848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6EB7-707C-4860-9716-C284DA5DF492}"/>
              </a:ext>
            </a:extLst>
          </p:cNvPr>
          <p:cNvSpPr>
            <a:spLocks noGrp="1"/>
          </p:cNvSpPr>
          <p:nvPr>
            <p:ph type="title"/>
          </p:nvPr>
        </p:nvSpPr>
        <p:spPr>
          <a:xfrm>
            <a:off x="869243" y="1823625"/>
            <a:ext cx="7574845" cy="580029"/>
          </a:xfrm>
        </p:spPr>
        <p:txBody>
          <a:bodyPr/>
          <a:lstStyle/>
          <a:p>
            <a:r>
              <a:rPr lang="en-US" dirty="0">
                <a:solidFill>
                  <a:srgbClr val="00B0F0"/>
                </a:solidFill>
              </a:rPr>
              <a:t>What is the Image processing</a:t>
            </a:r>
          </a:p>
        </p:txBody>
      </p:sp>
      <p:sp>
        <p:nvSpPr>
          <p:cNvPr id="4" name="Footer Placeholder 3">
            <a:extLst>
              <a:ext uri="{FF2B5EF4-FFF2-40B4-BE49-F238E27FC236}">
                <a16:creationId xmlns:a16="http://schemas.microsoft.com/office/drawing/2014/main" id="{5F67DD45-071A-7DDE-8748-48FDBA4BD323}"/>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C3C2D46-12A9-BC0E-2C3F-637682AD14BA}"/>
              </a:ext>
            </a:extLst>
          </p:cNvPr>
          <p:cNvSpPr>
            <a:spLocks noGrp="1"/>
          </p:cNvSpPr>
          <p:nvPr>
            <p:ph type="sldNum" sz="quarter" idx="4"/>
          </p:nvPr>
        </p:nvSpPr>
        <p:spPr/>
        <p:txBody>
          <a:bodyPr/>
          <a:lstStyle/>
          <a:p>
            <a:pPr>
              <a:defRPr/>
            </a:pPr>
            <a:fld id="{8D1FC6F8-0BCD-47E9-9C64-690771D9C143}" type="slidenum">
              <a:rPr lang="en-US" smtClean="0"/>
              <a:pPr>
                <a:defRPr/>
              </a:pPr>
              <a:t>12</a:t>
            </a:fld>
            <a:endParaRPr lang="en-US" dirty="0"/>
          </a:p>
        </p:txBody>
      </p:sp>
      <p:sp>
        <p:nvSpPr>
          <p:cNvPr id="6" name="Date Placeholder 5">
            <a:extLst>
              <a:ext uri="{FF2B5EF4-FFF2-40B4-BE49-F238E27FC236}">
                <a16:creationId xmlns:a16="http://schemas.microsoft.com/office/drawing/2014/main" id="{F7CB2348-B968-40CA-346B-1110C340B837}"/>
              </a:ext>
            </a:extLst>
          </p:cNvPr>
          <p:cNvSpPr>
            <a:spLocks noGrp="1"/>
          </p:cNvSpPr>
          <p:nvPr>
            <p:ph type="dt" sz="half" idx="2"/>
          </p:nvPr>
        </p:nvSpPr>
        <p:spPr/>
        <p:txBody>
          <a:bodyPr/>
          <a:lstStyle/>
          <a:p>
            <a:pPr>
              <a:defRPr/>
            </a:pPr>
            <a:r>
              <a:rPr lang="en-US" cap="all"/>
              <a:t>May 21, 20XX</a:t>
            </a:r>
            <a:endParaRPr lang="en-US" cap="all" dirty="0"/>
          </a:p>
        </p:txBody>
      </p:sp>
      <p:sp>
        <p:nvSpPr>
          <p:cNvPr id="7" name="TextBox 6">
            <a:extLst>
              <a:ext uri="{FF2B5EF4-FFF2-40B4-BE49-F238E27FC236}">
                <a16:creationId xmlns:a16="http://schemas.microsoft.com/office/drawing/2014/main" id="{3762AED2-B75B-BED4-3731-18239554C826}"/>
              </a:ext>
            </a:extLst>
          </p:cNvPr>
          <p:cNvSpPr txBox="1"/>
          <p:nvPr/>
        </p:nvSpPr>
        <p:spPr>
          <a:xfrm>
            <a:off x="982133" y="2403654"/>
            <a:ext cx="10092267" cy="1815882"/>
          </a:xfrm>
          <a:prstGeom prst="rect">
            <a:avLst/>
          </a:prstGeom>
          <a:noFill/>
        </p:spPr>
        <p:txBody>
          <a:bodyPr wrap="square" rtlCol="0">
            <a:spAutoFit/>
          </a:bodyPr>
          <a:lstStyle/>
          <a:p>
            <a:r>
              <a:rPr lang="en-US" sz="2800" b="0" i="0" dirty="0">
                <a:solidFill>
                  <a:srgbClr val="FFFFFF"/>
                </a:solidFill>
                <a:effectLst/>
                <a:latin typeface="Nunito" pitchFamily="2" charset="0"/>
              </a:rPr>
              <a:t>is the use of algorithms and mathematical models to process and analyze digital images. The goal of digital image processing is to enhance the quality of images, extract meaningful information from images,</a:t>
            </a:r>
            <a:endParaRPr lang="en-US" sz="2800" dirty="0"/>
          </a:p>
        </p:txBody>
      </p:sp>
    </p:spTree>
    <p:extLst>
      <p:ext uri="{BB962C8B-B14F-4D97-AF65-F5344CB8AC3E}">
        <p14:creationId xmlns:p14="http://schemas.microsoft.com/office/powerpoint/2010/main" val="3718049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FD8B5-0A2F-86F9-0D8B-8411BC3F0045}"/>
              </a:ext>
            </a:extLst>
          </p:cNvPr>
          <p:cNvSpPr>
            <a:spLocks noGrp="1"/>
          </p:cNvSpPr>
          <p:nvPr>
            <p:ph type="title"/>
          </p:nvPr>
        </p:nvSpPr>
        <p:spPr>
          <a:xfrm>
            <a:off x="1182518" y="1590738"/>
            <a:ext cx="4569572" cy="580029"/>
          </a:xfrm>
        </p:spPr>
        <p:txBody>
          <a:bodyPr/>
          <a:lstStyle/>
          <a:p>
            <a:r>
              <a:rPr lang="en-US" sz="2800" dirty="0">
                <a:solidFill>
                  <a:srgbClr val="00B0F0"/>
                </a:solidFill>
              </a:rPr>
              <a:t>Digital Images : </a:t>
            </a:r>
            <a:br>
              <a:rPr lang="en-US" sz="2800" dirty="0">
                <a:solidFill>
                  <a:srgbClr val="00B0F0"/>
                </a:solidFill>
              </a:rPr>
            </a:br>
            <a:endParaRPr lang="en-US" dirty="0">
              <a:solidFill>
                <a:srgbClr val="00B0F0"/>
              </a:solidFill>
            </a:endParaRPr>
          </a:p>
        </p:txBody>
      </p:sp>
      <p:sp>
        <p:nvSpPr>
          <p:cNvPr id="4" name="Footer Placeholder 3">
            <a:extLst>
              <a:ext uri="{FF2B5EF4-FFF2-40B4-BE49-F238E27FC236}">
                <a16:creationId xmlns:a16="http://schemas.microsoft.com/office/drawing/2014/main" id="{021D64D8-76AF-DD48-89FB-59C8220C886D}"/>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C70B670-2ABB-C93F-5369-7F70A0547C43}"/>
              </a:ext>
            </a:extLst>
          </p:cNvPr>
          <p:cNvSpPr>
            <a:spLocks noGrp="1"/>
          </p:cNvSpPr>
          <p:nvPr>
            <p:ph type="sldNum" sz="quarter" idx="4"/>
          </p:nvPr>
        </p:nvSpPr>
        <p:spPr/>
        <p:txBody>
          <a:bodyPr/>
          <a:lstStyle/>
          <a:p>
            <a:pPr>
              <a:defRPr/>
            </a:pPr>
            <a:fld id="{8D1FC6F8-0BCD-47E9-9C64-690771D9C143}" type="slidenum">
              <a:rPr lang="en-US" smtClean="0"/>
              <a:pPr>
                <a:defRPr/>
              </a:pPr>
              <a:t>13</a:t>
            </a:fld>
            <a:endParaRPr lang="en-US" dirty="0"/>
          </a:p>
        </p:txBody>
      </p:sp>
      <p:sp>
        <p:nvSpPr>
          <p:cNvPr id="6" name="Date Placeholder 5">
            <a:extLst>
              <a:ext uri="{FF2B5EF4-FFF2-40B4-BE49-F238E27FC236}">
                <a16:creationId xmlns:a16="http://schemas.microsoft.com/office/drawing/2014/main" id="{D4354BA1-0FE9-216B-2B68-34C6DB0D07C1}"/>
              </a:ext>
            </a:extLst>
          </p:cNvPr>
          <p:cNvSpPr>
            <a:spLocks noGrp="1"/>
          </p:cNvSpPr>
          <p:nvPr>
            <p:ph type="dt" sz="half" idx="2"/>
          </p:nvPr>
        </p:nvSpPr>
        <p:spPr/>
        <p:txBody>
          <a:bodyPr/>
          <a:lstStyle/>
          <a:p>
            <a:pPr>
              <a:defRPr/>
            </a:pPr>
            <a:r>
              <a:rPr lang="en-US" cap="all"/>
              <a:t>May 21, 20XX</a:t>
            </a:r>
            <a:endParaRPr lang="en-US" cap="all" dirty="0"/>
          </a:p>
        </p:txBody>
      </p:sp>
      <p:sp>
        <p:nvSpPr>
          <p:cNvPr id="7" name="TextBox 6">
            <a:extLst>
              <a:ext uri="{FF2B5EF4-FFF2-40B4-BE49-F238E27FC236}">
                <a16:creationId xmlns:a16="http://schemas.microsoft.com/office/drawing/2014/main" id="{103718FF-26BC-9D8B-41D3-D2196538E41E}"/>
              </a:ext>
            </a:extLst>
          </p:cNvPr>
          <p:cNvSpPr txBox="1"/>
          <p:nvPr/>
        </p:nvSpPr>
        <p:spPr>
          <a:xfrm>
            <a:off x="1182518" y="2036296"/>
            <a:ext cx="10444755" cy="1477328"/>
          </a:xfrm>
          <a:prstGeom prst="rect">
            <a:avLst/>
          </a:prstGeom>
          <a:noFill/>
        </p:spPr>
        <p:txBody>
          <a:bodyPr wrap="square" rtlCol="0">
            <a:spAutoFit/>
          </a:bodyPr>
          <a:lstStyle/>
          <a:p>
            <a:r>
              <a:rPr lang="en-US" b="0" i="0" dirty="0">
                <a:solidFill>
                  <a:schemeClr val="bg1"/>
                </a:solidFill>
                <a:effectLst/>
                <a:latin typeface="Arial" panose="020B0604020202020204" pitchFamily="34" charset="0"/>
              </a:rPr>
              <a:t>A </a:t>
            </a:r>
            <a:r>
              <a:rPr lang="en-US" b="1" i="0" dirty="0">
                <a:solidFill>
                  <a:schemeClr val="bg1"/>
                </a:solidFill>
                <a:effectLst/>
                <a:latin typeface="Arial" panose="020B0604020202020204" pitchFamily="34" charset="0"/>
              </a:rPr>
              <a:t>digital image</a:t>
            </a:r>
            <a:r>
              <a:rPr lang="en-US" b="0" i="0" dirty="0">
                <a:solidFill>
                  <a:schemeClr val="bg1"/>
                </a:solidFill>
                <a:effectLst/>
                <a:latin typeface="Arial" panose="020B0604020202020204" pitchFamily="34" charset="0"/>
              </a:rPr>
              <a:t> is an </a:t>
            </a:r>
            <a:r>
              <a:rPr lang="en-US" b="0" i="0" u="none" strike="noStrike" dirty="0">
                <a:solidFill>
                  <a:schemeClr val="bg1"/>
                </a:solidFill>
                <a:effectLst/>
                <a:latin typeface="Arial" panose="020B0604020202020204" pitchFamily="34" charset="0"/>
                <a:hlinkClick r:id="rId2" tooltip="Image">
                  <a:extLst>
                    <a:ext uri="{A12FA001-AC4F-418D-AE19-62706E023703}">
                      <ahyp:hlinkClr xmlns:ahyp="http://schemas.microsoft.com/office/drawing/2018/hyperlinkcolor" val="tx"/>
                    </a:ext>
                  </a:extLst>
                </a:hlinkClick>
              </a:rPr>
              <a:t>image</a:t>
            </a:r>
            <a:r>
              <a:rPr lang="en-US" b="0" i="0" dirty="0">
                <a:solidFill>
                  <a:schemeClr val="bg1"/>
                </a:solidFill>
                <a:effectLst/>
                <a:latin typeface="Arial" panose="020B0604020202020204" pitchFamily="34" charset="0"/>
              </a:rPr>
              <a:t> composed of </a:t>
            </a:r>
            <a:r>
              <a:rPr lang="en-US" b="0" i="0" u="none" strike="noStrike" dirty="0">
                <a:solidFill>
                  <a:schemeClr val="bg1"/>
                </a:solidFill>
                <a:effectLst/>
                <a:latin typeface="Arial" panose="020B0604020202020204" pitchFamily="34" charset="0"/>
                <a:hlinkClick r:id="rId3" tooltip="Pixel">
                  <a:extLst>
                    <a:ext uri="{A12FA001-AC4F-418D-AE19-62706E023703}">
                      <ahyp:hlinkClr xmlns:ahyp="http://schemas.microsoft.com/office/drawing/2018/hyperlinkcolor" val="tx"/>
                    </a:ext>
                  </a:extLst>
                </a:hlinkClick>
              </a:rPr>
              <a:t>picture elements</a:t>
            </a:r>
            <a:r>
              <a:rPr lang="en-US" b="0" i="0" dirty="0">
                <a:solidFill>
                  <a:schemeClr val="bg1"/>
                </a:solidFill>
                <a:effectLst/>
                <a:latin typeface="Arial" panose="020B0604020202020204" pitchFamily="34" charset="0"/>
              </a:rPr>
              <a:t>, also known as </a:t>
            </a:r>
            <a:r>
              <a:rPr lang="en-US" b="0" i="1" dirty="0">
                <a:solidFill>
                  <a:schemeClr val="bg1"/>
                </a:solidFill>
                <a:effectLst/>
                <a:latin typeface="Arial" panose="020B0604020202020204" pitchFamily="34" charset="0"/>
              </a:rPr>
              <a:t>pixels</a:t>
            </a:r>
            <a:r>
              <a:rPr lang="en-US" b="0" i="0" dirty="0">
                <a:solidFill>
                  <a:schemeClr val="bg1"/>
                </a:solidFill>
                <a:effectLst/>
                <a:latin typeface="Arial" panose="020B0604020202020204" pitchFamily="34" charset="0"/>
              </a:rPr>
              <a:t>, each with </a:t>
            </a:r>
            <a:r>
              <a:rPr lang="en-US" b="0" i="1" u="none" strike="noStrike" dirty="0">
                <a:solidFill>
                  <a:schemeClr val="bg1"/>
                </a:solidFill>
                <a:effectLst/>
                <a:latin typeface="Arial" panose="020B0604020202020204" pitchFamily="34" charset="0"/>
                <a:hlinkClick r:id="rId4" tooltip="Natural number">
                  <a:extLst>
                    <a:ext uri="{A12FA001-AC4F-418D-AE19-62706E023703}">
                      <ahyp:hlinkClr xmlns:ahyp="http://schemas.microsoft.com/office/drawing/2018/hyperlinkcolor" val="tx"/>
                    </a:ext>
                  </a:extLst>
                </a:hlinkClick>
              </a:rPr>
              <a:t>finite</a:t>
            </a:r>
            <a:r>
              <a:rPr lang="en-US" b="0" i="0" dirty="0">
                <a:solidFill>
                  <a:schemeClr val="bg1"/>
                </a:solidFill>
                <a:effectLst/>
                <a:latin typeface="Arial" panose="020B0604020202020204" pitchFamily="34" charset="0"/>
              </a:rPr>
              <a:t>, </a:t>
            </a:r>
            <a:r>
              <a:rPr lang="en-US" b="0" i="1" u="none" strike="noStrike" dirty="0">
                <a:solidFill>
                  <a:schemeClr val="bg1"/>
                </a:solidFill>
                <a:effectLst/>
                <a:latin typeface="Arial" panose="020B0604020202020204" pitchFamily="34" charset="0"/>
                <a:hlinkClick r:id="rId5" tooltip="Discrete mathematics">
                  <a:extLst>
                    <a:ext uri="{A12FA001-AC4F-418D-AE19-62706E023703}">
                      <ahyp:hlinkClr xmlns:ahyp="http://schemas.microsoft.com/office/drawing/2018/hyperlinkcolor" val="tx"/>
                    </a:ext>
                  </a:extLst>
                </a:hlinkClick>
              </a:rPr>
              <a:t>discrete quantities</a:t>
            </a:r>
            <a:r>
              <a:rPr lang="en-US" b="0" i="0" dirty="0">
                <a:solidFill>
                  <a:schemeClr val="bg1"/>
                </a:solidFill>
                <a:effectLst/>
                <a:latin typeface="Arial" panose="020B0604020202020204" pitchFamily="34" charset="0"/>
              </a:rPr>
              <a:t> of numeric representation for its </a:t>
            </a:r>
            <a:r>
              <a:rPr lang="en-US" b="0" i="0" u="none" strike="noStrike" dirty="0">
                <a:solidFill>
                  <a:schemeClr val="bg1"/>
                </a:solidFill>
                <a:effectLst/>
                <a:latin typeface="Arial" panose="020B0604020202020204" pitchFamily="34" charset="0"/>
                <a:hlinkClick r:id="rId6" tooltip="Amplitude">
                  <a:extLst>
                    <a:ext uri="{A12FA001-AC4F-418D-AE19-62706E023703}">
                      <ahyp:hlinkClr xmlns:ahyp="http://schemas.microsoft.com/office/drawing/2018/hyperlinkcolor" val="tx"/>
                    </a:ext>
                  </a:extLst>
                </a:hlinkClick>
              </a:rPr>
              <a:t>intensity</a:t>
            </a:r>
            <a:r>
              <a:rPr lang="en-US" b="0" i="0" dirty="0">
                <a:solidFill>
                  <a:schemeClr val="bg1"/>
                </a:solidFill>
                <a:effectLst/>
                <a:latin typeface="Arial" panose="020B0604020202020204" pitchFamily="34" charset="0"/>
              </a:rPr>
              <a:t> or </a:t>
            </a:r>
            <a:r>
              <a:rPr lang="en-US" b="0" i="0" u="none" strike="noStrike" dirty="0">
                <a:solidFill>
                  <a:schemeClr val="bg1"/>
                </a:solidFill>
                <a:effectLst/>
                <a:latin typeface="Arial" panose="020B0604020202020204" pitchFamily="34" charset="0"/>
                <a:hlinkClick r:id="rId7" tooltip="Gray level">
                  <a:extLst>
                    <a:ext uri="{A12FA001-AC4F-418D-AE19-62706E023703}">
                      <ahyp:hlinkClr xmlns:ahyp="http://schemas.microsoft.com/office/drawing/2018/hyperlinkcolor" val="tx"/>
                    </a:ext>
                  </a:extLst>
                </a:hlinkClick>
              </a:rPr>
              <a:t>gray level</a:t>
            </a:r>
            <a:r>
              <a:rPr lang="en-US" b="0" i="0" dirty="0">
                <a:solidFill>
                  <a:schemeClr val="bg1"/>
                </a:solidFill>
                <a:effectLst/>
                <a:latin typeface="Arial" panose="020B0604020202020204" pitchFamily="34" charset="0"/>
              </a:rPr>
              <a:t> that is output from its </a:t>
            </a:r>
            <a:r>
              <a:rPr lang="en-US" b="0" i="0" u="none" strike="noStrike" dirty="0">
                <a:solidFill>
                  <a:schemeClr val="bg1"/>
                </a:solidFill>
                <a:effectLst/>
                <a:latin typeface="Arial" panose="020B0604020202020204" pitchFamily="34" charset="0"/>
                <a:hlinkClick r:id="rId8" tooltip="Function (mathematics)">
                  <a:extLst>
                    <a:ext uri="{A12FA001-AC4F-418D-AE19-62706E023703}">
                      <ahyp:hlinkClr xmlns:ahyp="http://schemas.microsoft.com/office/drawing/2018/hyperlinkcolor" val="tx"/>
                    </a:ext>
                  </a:extLst>
                </a:hlinkClick>
              </a:rPr>
              <a:t>two-dimensional functions</a:t>
            </a:r>
            <a:r>
              <a:rPr lang="en-US" b="0" i="0" dirty="0">
                <a:solidFill>
                  <a:schemeClr val="bg1"/>
                </a:solidFill>
                <a:effectLst/>
                <a:latin typeface="Arial" panose="020B0604020202020204" pitchFamily="34" charset="0"/>
              </a:rPr>
              <a:t> fed as input by its </a:t>
            </a:r>
            <a:r>
              <a:rPr lang="en-US" b="0" i="0" u="none" strike="noStrike" dirty="0">
                <a:solidFill>
                  <a:schemeClr val="bg1"/>
                </a:solidFill>
                <a:effectLst/>
                <a:latin typeface="Arial" panose="020B0604020202020204" pitchFamily="34" charset="0"/>
                <a:hlinkClick r:id="rId9" tooltip="Spatial coordinates">
                  <a:extLst>
                    <a:ext uri="{A12FA001-AC4F-418D-AE19-62706E023703}">
                      <ahyp:hlinkClr xmlns:ahyp="http://schemas.microsoft.com/office/drawing/2018/hyperlinkcolor" val="tx"/>
                    </a:ext>
                  </a:extLst>
                </a:hlinkClick>
              </a:rPr>
              <a:t>spatial coordinates</a:t>
            </a:r>
            <a:r>
              <a:rPr lang="en-US" b="0" i="0" dirty="0">
                <a:solidFill>
                  <a:schemeClr val="bg1"/>
                </a:solidFill>
                <a:effectLst/>
                <a:latin typeface="Arial" panose="020B0604020202020204" pitchFamily="34" charset="0"/>
              </a:rPr>
              <a:t> denoted with </a:t>
            </a:r>
            <a:r>
              <a:rPr lang="en-US" b="0" i="1" dirty="0">
                <a:solidFill>
                  <a:schemeClr val="bg1"/>
                </a:solidFill>
                <a:effectLst/>
                <a:latin typeface="Arial" panose="020B0604020202020204" pitchFamily="34" charset="0"/>
              </a:rPr>
              <a:t>x</a:t>
            </a:r>
            <a:r>
              <a:rPr lang="en-US" b="0" i="0" dirty="0">
                <a:solidFill>
                  <a:schemeClr val="bg1"/>
                </a:solidFill>
                <a:effectLst/>
                <a:latin typeface="Arial" panose="020B0604020202020204" pitchFamily="34" charset="0"/>
              </a:rPr>
              <a:t>, </a:t>
            </a:r>
            <a:r>
              <a:rPr lang="en-US" b="0" i="1" dirty="0">
                <a:solidFill>
                  <a:schemeClr val="bg1"/>
                </a:solidFill>
                <a:effectLst/>
                <a:latin typeface="Arial" panose="020B0604020202020204" pitchFamily="34" charset="0"/>
              </a:rPr>
              <a:t>y</a:t>
            </a:r>
            <a:r>
              <a:rPr lang="en-US" b="0" i="0" dirty="0">
                <a:solidFill>
                  <a:schemeClr val="bg1"/>
                </a:solidFill>
                <a:effectLst/>
                <a:latin typeface="Arial" panose="020B0604020202020204" pitchFamily="34" charset="0"/>
              </a:rPr>
              <a:t> on the x-axis and y-axis, respectively</a:t>
            </a:r>
            <a:endParaRPr lang="en-US" dirty="0">
              <a:solidFill>
                <a:schemeClr val="bg1"/>
              </a:solidFill>
            </a:endParaRPr>
          </a:p>
          <a:p>
            <a:endParaRPr lang="en-US" dirty="0"/>
          </a:p>
        </p:txBody>
      </p:sp>
      <p:pic>
        <p:nvPicPr>
          <p:cNvPr id="8" name="Picture 7">
            <a:extLst>
              <a:ext uri="{FF2B5EF4-FFF2-40B4-BE49-F238E27FC236}">
                <a16:creationId xmlns:a16="http://schemas.microsoft.com/office/drawing/2014/main" id="{520C7B87-5AAB-7D14-418F-46A5C9732B3B}"/>
              </a:ext>
            </a:extLst>
          </p:cNvPr>
          <p:cNvPicPr>
            <a:picLocks noChangeAspect="1"/>
          </p:cNvPicPr>
          <p:nvPr/>
        </p:nvPicPr>
        <p:blipFill>
          <a:blip r:embed="rId10"/>
          <a:stretch>
            <a:fillRect/>
          </a:stretch>
        </p:blipFill>
        <p:spPr>
          <a:xfrm>
            <a:off x="1627864" y="3429000"/>
            <a:ext cx="5140489" cy="3241070"/>
          </a:xfrm>
          <a:prstGeom prst="rect">
            <a:avLst/>
          </a:prstGeom>
        </p:spPr>
      </p:pic>
    </p:spTree>
    <p:extLst>
      <p:ext uri="{BB962C8B-B14F-4D97-AF65-F5344CB8AC3E}">
        <p14:creationId xmlns:p14="http://schemas.microsoft.com/office/powerpoint/2010/main" val="1980293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2104F-E2BD-8E23-B449-BAD8DA22A88A}"/>
              </a:ext>
            </a:extLst>
          </p:cNvPr>
          <p:cNvSpPr>
            <a:spLocks noGrp="1"/>
          </p:cNvSpPr>
          <p:nvPr>
            <p:ph type="title"/>
          </p:nvPr>
        </p:nvSpPr>
        <p:spPr>
          <a:xfrm>
            <a:off x="1176805" y="1679925"/>
            <a:ext cx="4569572" cy="580029"/>
          </a:xfrm>
        </p:spPr>
        <p:txBody>
          <a:bodyPr/>
          <a:lstStyle/>
          <a:p>
            <a:r>
              <a:rPr lang="en-US" sz="2800" dirty="0">
                <a:solidFill>
                  <a:schemeClr val="accent6"/>
                </a:solidFill>
              </a:rPr>
              <a:t>Binary Images :</a:t>
            </a:r>
          </a:p>
        </p:txBody>
      </p:sp>
      <p:sp>
        <p:nvSpPr>
          <p:cNvPr id="4" name="Footer Placeholder 3">
            <a:extLst>
              <a:ext uri="{FF2B5EF4-FFF2-40B4-BE49-F238E27FC236}">
                <a16:creationId xmlns:a16="http://schemas.microsoft.com/office/drawing/2014/main" id="{371346DA-CCA5-1116-A0FB-1E5D2AA8B3C4}"/>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7488835-F1BF-8959-DBC8-B7F840792974}"/>
              </a:ext>
            </a:extLst>
          </p:cNvPr>
          <p:cNvSpPr>
            <a:spLocks noGrp="1"/>
          </p:cNvSpPr>
          <p:nvPr>
            <p:ph type="sldNum" sz="quarter" idx="4"/>
          </p:nvPr>
        </p:nvSpPr>
        <p:spPr/>
        <p:txBody>
          <a:bodyPr/>
          <a:lstStyle/>
          <a:p>
            <a:pPr>
              <a:defRPr/>
            </a:pPr>
            <a:fld id="{8D1FC6F8-0BCD-47E9-9C64-690771D9C143}" type="slidenum">
              <a:rPr lang="en-US" smtClean="0"/>
              <a:pPr>
                <a:defRPr/>
              </a:pPr>
              <a:t>14</a:t>
            </a:fld>
            <a:endParaRPr lang="en-US" dirty="0"/>
          </a:p>
        </p:txBody>
      </p:sp>
      <p:sp>
        <p:nvSpPr>
          <p:cNvPr id="6" name="Date Placeholder 5">
            <a:extLst>
              <a:ext uri="{FF2B5EF4-FFF2-40B4-BE49-F238E27FC236}">
                <a16:creationId xmlns:a16="http://schemas.microsoft.com/office/drawing/2014/main" id="{5A8DC65A-8AEA-6007-E46A-1B7788B36B71}"/>
              </a:ext>
            </a:extLst>
          </p:cNvPr>
          <p:cNvSpPr>
            <a:spLocks noGrp="1"/>
          </p:cNvSpPr>
          <p:nvPr>
            <p:ph type="dt" sz="half" idx="2"/>
          </p:nvPr>
        </p:nvSpPr>
        <p:spPr/>
        <p:txBody>
          <a:bodyPr/>
          <a:lstStyle/>
          <a:p>
            <a:pPr>
              <a:defRPr/>
            </a:pPr>
            <a:r>
              <a:rPr lang="en-US" cap="all"/>
              <a:t>May 21, 20XX</a:t>
            </a:r>
            <a:endParaRPr lang="en-US" cap="all" dirty="0"/>
          </a:p>
        </p:txBody>
      </p:sp>
      <p:sp>
        <p:nvSpPr>
          <p:cNvPr id="8" name="TextBox 7">
            <a:extLst>
              <a:ext uri="{FF2B5EF4-FFF2-40B4-BE49-F238E27FC236}">
                <a16:creationId xmlns:a16="http://schemas.microsoft.com/office/drawing/2014/main" id="{D3084762-7199-3245-47A3-D22272A41EC3}"/>
              </a:ext>
            </a:extLst>
          </p:cNvPr>
          <p:cNvSpPr txBox="1"/>
          <p:nvPr/>
        </p:nvSpPr>
        <p:spPr>
          <a:xfrm>
            <a:off x="1176805" y="2267505"/>
            <a:ext cx="9123642" cy="1200329"/>
          </a:xfrm>
          <a:prstGeom prst="rect">
            <a:avLst/>
          </a:prstGeom>
          <a:noFill/>
        </p:spPr>
        <p:txBody>
          <a:bodyPr wrap="square" rtlCol="0">
            <a:spAutoFit/>
          </a:bodyPr>
          <a:lstStyle/>
          <a:p>
            <a:r>
              <a:rPr lang="en-US" b="0" i="0" dirty="0">
                <a:solidFill>
                  <a:schemeClr val="bg1"/>
                </a:solidFill>
                <a:effectLst/>
                <a:latin typeface="Helvetica Neue"/>
              </a:rPr>
              <a:t>one that consists of pixels that can have one of exactly two colors, usually black and white. Binary images are also called bi-level or two-level, </a:t>
            </a:r>
            <a:r>
              <a:rPr lang="en-US" b="0" i="0" dirty="0" err="1">
                <a:solidFill>
                  <a:schemeClr val="bg1"/>
                </a:solidFill>
                <a:effectLst/>
                <a:latin typeface="Helvetica Neue"/>
              </a:rPr>
              <a:t>Pixelart</a:t>
            </a:r>
            <a:r>
              <a:rPr lang="en-US" b="0" i="0" dirty="0">
                <a:solidFill>
                  <a:schemeClr val="bg1"/>
                </a:solidFill>
                <a:effectLst/>
                <a:latin typeface="Helvetica Neue"/>
              </a:rPr>
              <a:t> made of two </a:t>
            </a:r>
            <a:r>
              <a:rPr lang="en-US" b="0" i="0" dirty="0" err="1">
                <a:solidFill>
                  <a:schemeClr val="bg1"/>
                </a:solidFill>
                <a:effectLst/>
                <a:latin typeface="Helvetica Neue"/>
              </a:rPr>
              <a:t>colours</a:t>
            </a:r>
            <a:r>
              <a:rPr lang="en-US" b="0" i="0" dirty="0">
                <a:solidFill>
                  <a:schemeClr val="bg1"/>
                </a:solidFill>
                <a:effectLst/>
                <a:latin typeface="Helvetica Neue"/>
              </a:rPr>
              <a:t> is often referred to as 1-Bit or 1bit. This means that each pixel is stored as a single bit</a:t>
            </a:r>
            <a:endParaRPr lang="en-US" dirty="0">
              <a:solidFill>
                <a:schemeClr val="bg1"/>
              </a:solidFill>
            </a:endParaRPr>
          </a:p>
          <a:p>
            <a:endParaRPr lang="en-US" dirty="0"/>
          </a:p>
        </p:txBody>
      </p:sp>
      <p:pic>
        <p:nvPicPr>
          <p:cNvPr id="9" name="Picture 8">
            <a:extLst>
              <a:ext uri="{FF2B5EF4-FFF2-40B4-BE49-F238E27FC236}">
                <a16:creationId xmlns:a16="http://schemas.microsoft.com/office/drawing/2014/main" id="{931F8754-EE9B-F159-2B01-6F2518D828DF}"/>
              </a:ext>
            </a:extLst>
          </p:cNvPr>
          <p:cNvPicPr>
            <a:picLocks noChangeAspect="1"/>
          </p:cNvPicPr>
          <p:nvPr/>
        </p:nvPicPr>
        <p:blipFill>
          <a:blip r:embed="rId2"/>
          <a:stretch>
            <a:fillRect/>
          </a:stretch>
        </p:blipFill>
        <p:spPr>
          <a:xfrm>
            <a:off x="1221629" y="3295474"/>
            <a:ext cx="7294842" cy="3376382"/>
          </a:xfrm>
          <a:prstGeom prst="rect">
            <a:avLst/>
          </a:prstGeom>
        </p:spPr>
      </p:pic>
    </p:spTree>
    <p:extLst>
      <p:ext uri="{BB962C8B-B14F-4D97-AF65-F5344CB8AC3E}">
        <p14:creationId xmlns:p14="http://schemas.microsoft.com/office/powerpoint/2010/main" val="3307603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A5D35-E2C2-C23E-6FCA-487ED26B34A0}"/>
              </a:ext>
            </a:extLst>
          </p:cNvPr>
          <p:cNvSpPr>
            <a:spLocks noGrp="1"/>
          </p:cNvSpPr>
          <p:nvPr>
            <p:ph type="title"/>
          </p:nvPr>
        </p:nvSpPr>
        <p:spPr>
          <a:xfrm>
            <a:off x="776955" y="1662261"/>
            <a:ext cx="4569572" cy="580029"/>
          </a:xfrm>
        </p:spPr>
        <p:txBody>
          <a:bodyPr/>
          <a:lstStyle/>
          <a:p>
            <a:r>
              <a:rPr lang="en-US" sz="2800" dirty="0">
                <a:solidFill>
                  <a:srgbClr val="00B0F0"/>
                </a:solidFill>
              </a:rPr>
              <a:t>Grayscale</a:t>
            </a:r>
            <a:r>
              <a:rPr lang="en-US" sz="2800" dirty="0">
                <a:solidFill>
                  <a:schemeClr val="accent6"/>
                </a:solidFill>
              </a:rPr>
              <a:t> images</a:t>
            </a:r>
            <a:endParaRPr lang="en-US" dirty="0"/>
          </a:p>
        </p:txBody>
      </p:sp>
      <p:sp>
        <p:nvSpPr>
          <p:cNvPr id="4" name="Footer Placeholder 3">
            <a:extLst>
              <a:ext uri="{FF2B5EF4-FFF2-40B4-BE49-F238E27FC236}">
                <a16:creationId xmlns:a16="http://schemas.microsoft.com/office/drawing/2014/main" id="{9C7856A2-5812-69E4-BF4C-182EE31F7938}"/>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AF3741F-351E-52BF-2D92-67D072343712}"/>
              </a:ext>
            </a:extLst>
          </p:cNvPr>
          <p:cNvSpPr>
            <a:spLocks noGrp="1"/>
          </p:cNvSpPr>
          <p:nvPr>
            <p:ph type="sldNum" sz="quarter" idx="4"/>
          </p:nvPr>
        </p:nvSpPr>
        <p:spPr/>
        <p:txBody>
          <a:bodyPr/>
          <a:lstStyle/>
          <a:p>
            <a:pPr>
              <a:defRPr/>
            </a:pPr>
            <a:fld id="{8D1FC6F8-0BCD-47E9-9C64-690771D9C143}" type="slidenum">
              <a:rPr lang="en-US" smtClean="0"/>
              <a:pPr>
                <a:defRPr/>
              </a:pPr>
              <a:t>15</a:t>
            </a:fld>
            <a:endParaRPr lang="en-US" dirty="0"/>
          </a:p>
        </p:txBody>
      </p:sp>
      <p:sp>
        <p:nvSpPr>
          <p:cNvPr id="6" name="Date Placeholder 5">
            <a:extLst>
              <a:ext uri="{FF2B5EF4-FFF2-40B4-BE49-F238E27FC236}">
                <a16:creationId xmlns:a16="http://schemas.microsoft.com/office/drawing/2014/main" id="{7096C10D-DC1B-FCAC-E7CB-BF7A3773DD6A}"/>
              </a:ext>
            </a:extLst>
          </p:cNvPr>
          <p:cNvSpPr>
            <a:spLocks noGrp="1"/>
          </p:cNvSpPr>
          <p:nvPr>
            <p:ph type="dt" sz="half" idx="2"/>
          </p:nvPr>
        </p:nvSpPr>
        <p:spPr/>
        <p:txBody>
          <a:bodyPr/>
          <a:lstStyle/>
          <a:p>
            <a:pPr>
              <a:defRPr/>
            </a:pPr>
            <a:r>
              <a:rPr lang="en-US" cap="all"/>
              <a:t>May 21, 20XX</a:t>
            </a:r>
            <a:endParaRPr lang="en-US" cap="all" dirty="0"/>
          </a:p>
        </p:txBody>
      </p:sp>
      <p:sp>
        <p:nvSpPr>
          <p:cNvPr id="7" name="TextBox 6">
            <a:extLst>
              <a:ext uri="{FF2B5EF4-FFF2-40B4-BE49-F238E27FC236}">
                <a16:creationId xmlns:a16="http://schemas.microsoft.com/office/drawing/2014/main" id="{52142BC3-50ED-F909-0130-E586B27CA8BC}"/>
              </a:ext>
            </a:extLst>
          </p:cNvPr>
          <p:cNvSpPr txBox="1"/>
          <p:nvPr/>
        </p:nvSpPr>
        <p:spPr>
          <a:xfrm>
            <a:off x="776955" y="2219706"/>
            <a:ext cx="9018494" cy="1200329"/>
          </a:xfrm>
          <a:prstGeom prst="rect">
            <a:avLst/>
          </a:prstGeom>
          <a:noFill/>
        </p:spPr>
        <p:txBody>
          <a:bodyPr wrap="square" rtlCol="0">
            <a:spAutoFit/>
          </a:bodyPr>
          <a:lstStyle/>
          <a:p>
            <a:r>
              <a:rPr lang="en-US" b="0" i="0" dirty="0">
                <a:solidFill>
                  <a:schemeClr val="bg1"/>
                </a:solidFill>
                <a:effectLst/>
                <a:latin typeface="Helvetica Neue"/>
              </a:rPr>
              <a:t>grayscale means that </a:t>
            </a:r>
            <a:r>
              <a:rPr lang="en-US" b="1" i="0" dirty="0">
                <a:solidFill>
                  <a:schemeClr val="bg1"/>
                </a:solidFill>
                <a:effectLst/>
                <a:latin typeface="Helvetica Neue"/>
              </a:rPr>
              <a:t>the value of each pixel represents only the intensity information of the light</a:t>
            </a:r>
            <a:r>
              <a:rPr lang="en-US" b="0" i="0" dirty="0">
                <a:solidFill>
                  <a:schemeClr val="bg1"/>
                </a:solidFill>
                <a:effectLst/>
                <a:latin typeface="Helvetica Neue"/>
              </a:rPr>
              <a:t>. Such images typically display only the darkest black to the brightest white. In other words, the image contains only black, white, and gray colors</a:t>
            </a:r>
            <a:endParaRPr lang="en-US" dirty="0">
              <a:solidFill>
                <a:schemeClr val="bg1"/>
              </a:solidFill>
            </a:endParaRPr>
          </a:p>
          <a:p>
            <a:endParaRPr lang="en-US" dirty="0">
              <a:solidFill>
                <a:schemeClr val="bg1"/>
              </a:solidFill>
            </a:endParaRPr>
          </a:p>
        </p:txBody>
      </p:sp>
      <p:pic>
        <p:nvPicPr>
          <p:cNvPr id="8" name="Picture 7">
            <a:extLst>
              <a:ext uri="{FF2B5EF4-FFF2-40B4-BE49-F238E27FC236}">
                <a16:creationId xmlns:a16="http://schemas.microsoft.com/office/drawing/2014/main" id="{CAFB7AB3-C7F0-B3B3-D1BD-F9AC618A946E}"/>
              </a:ext>
            </a:extLst>
          </p:cNvPr>
          <p:cNvPicPr>
            <a:picLocks noChangeAspect="1"/>
          </p:cNvPicPr>
          <p:nvPr/>
        </p:nvPicPr>
        <p:blipFill>
          <a:blip r:embed="rId2"/>
          <a:stretch>
            <a:fillRect/>
          </a:stretch>
        </p:blipFill>
        <p:spPr>
          <a:xfrm>
            <a:off x="886898" y="3279631"/>
            <a:ext cx="4873840" cy="2991682"/>
          </a:xfrm>
          <a:prstGeom prst="rect">
            <a:avLst/>
          </a:prstGeom>
        </p:spPr>
      </p:pic>
      <p:pic>
        <p:nvPicPr>
          <p:cNvPr id="9" name="Picture 8">
            <a:extLst>
              <a:ext uri="{FF2B5EF4-FFF2-40B4-BE49-F238E27FC236}">
                <a16:creationId xmlns:a16="http://schemas.microsoft.com/office/drawing/2014/main" id="{36E5DBF0-82CC-DC08-9BB5-F620624E91AE}"/>
              </a:ext>
            </a:extLst>
          </p:cNvPr>
          <p:cNvPicPr>
            <a:picLocks noChangeAspect="1"/>
          </p:cNvPicPr>
          <p:nvPr/>
        </p:nvPicPr>
        <p:blipFill>
          <a:blip r:embed="rId3"/>
          <a:stretch>
            <a:fillRect/>
          </a:stretch>
        </p:blipFill>
        <p:spPr>
          <a:xfrm>
            <a:off x="5983208" y="3279631"/>
            <a:ext cx="5109654" cy="2991682"/>
          </a:xfrm>
          <a:prstGeom prst="rect">
            <a:avLst/>
          </a:prstGeom>
        </p:spPr>
      </p:pic>
    </p:spTree>
    <p:extLst>
      <p:ext uri="{BB962C8B-B14F-4D97-AF65-F5344CB8AC3E}">
        <p14:creationId xmlns:p14="http://schemas.microsoft.com/office/powerpoint/2010/main" val="3342783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CD10-8711-1FB9-4485-48F2EAFCF1FA}"/>
              </a:ext>
            </a:extLst>
          </p:cNvPr>
          <p:cNvSpPr>
            <a:spLocks noGrp="1"/>
          </p:cNvSpPr>
          <p:nvPr>
            <p:ph type="title"/>
          </p:nvPr>
        </p:nvSpPr>
        <p:spPr>
          <a:xfrm>
            <a:off x="671809" y="1787767"/>
            <a:ext cx="4569572" cy="580029"/>
          </a:xfrm>
        </p:spPr>
        <p:txBody>
          <a:bodyPr/>
          <a:lstStyle/>
          <a:p>
            <a:r>
              <a:rPr lang="en-US" sz="2800" dirty="0">
                <a:solidFill>
                  <a:srgbClr val="00B0F0"/>
                </a:solidFill>
              </a:rPr>
              <a:t>RGB Images : </a:t>
            </a:r>
            <a:br>
              <a:rPr lang="en-US" sz="2800" dirty="0">
                <a:solidFill>
                  <a:srgbClr val="00B0F0"/>
                </a:solidFill>
              </a:rPr>
            </a:br>
            <a:endParaRPr lang="en-US" dirty="0">
              <a:solidFill>
                <a:srgbClr val="00B0F0"/>
              </a:solidFill>
            </a:endParaRPr>
          </a:p>
        </p:txBody>
      </p:sp>
      <p:sp>
        <p:nvSpPr>
          <p:cNvPr id="4" name="Footer Placeholder 3">
            <a:extLst>
              <a:ext uri="{FF2B5EF4-FFF2-40B4-BE49-F238E27FC236}">
                <a16:creationId xmlns:a16="http://schemas.microsoft.com/office/drawing/2014/main" id="{60FDBBBE-4ACE-0C04-89ED-8AEF2D5E5874}"/>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688C8EF0-EBFE-D665-A248-82BE78953DCE}"/>
              </a:ext>
            </a:extLst>
          </p:cNvPr>
          <p:cNvSpPr>
            <a:spLocks noGrp="1"/>
          </p:cNvSpPr>
          <p:nvPr>
            <p:ph type="sldNum" sz="quarter" idx="4"/>
          </p:nvPr>
        </p:nvSpPr>
        <p:spPr/>
        <p:txBody>
          <a:bodyPr/>
          <a:lstStyle/>
          <a:p>
            <a:pPr>
              <a:defRPr/>
            </a:pPr>
            <a:fld id="{8D1FC6F8-0BCD-47E9-9C64-690771D9C143}" type="slidenum">
              <a:rPr lang="en-US" smtClean="0"/>
              <a:pPr>
                <a:defRPr/>
              </a:pPr>
              <a:t>16</a:t>
            </a:fld>
            <a:endParaRPr lang="en-US" dirty="0"/>
          </a:p>
        </p:txBody>
      </p:sp>
      <p:sp>
        <p:nvSpPr>
          <p:cNvPr id="6" name="Date Placeholder 5">
            <a:extLst>
              <a:ext uri="{FF2B5EF4-FFF2-40B4-BE49-F238E27FC236}">
                <a16:creationId xmlns:a16="http://schemas.microsoft.com/office/drawing/2014/main" id="{BE4811C2-85CB-B7DA-F5A0-820E676ABC81}"/>
              </a:ext>
            </a:extLst>
          </p:cNvPr>
          <p:cNvSpPr>
            <a:spLocks noGrp="1"/>
          </p:cNvSpPr>
          <p:nvPr>
            <p:ph type="dt" sz="half" idx="2"/>
          </p:nvPr>
        </p:nvSpPr>
        <p:spPr/>
        <p:txBody>
          <a:bodyPr/>
          <a:lstStyle/>
          <a:p>
            <a:pPr>
              <a:defRPr/>
            </a:pPr>
            <a:r>
              <a:rPr lang="en-US" cap="all"/>
              <a:t>May 21, 20XX</a:t>
            </a:r>
            <a:endParaRPr lang="en-US" cap="all" dirty="0"/>
          </a:p>
        </p:txBody>
      </p:sp>
      <p:sp>
        <p:nvSpPr>
          <p:cNvPr id="7" name="TextBox 6">
            <a:extLst>
              <a:ext uri="{FF2B5EF4-FFF2-40B4-BE49-F238E27FC236}">
                <a16:creationId xmlns:a16="http://schemas.microsoft.com/office/drawing/2014/main" id="{97CA62D9-F097-9017-8876-EC08412B9E22}"/>
              </a:ext>
            </a:extLst>
          </p:cNvPr>
          <p:cNvSpPr txBox="1"/>
          <p:nvPr/>
        </p:nvSpPr>
        <p:spPr>
          <a:xfrm>
            <a:off x="806824" y="2358831"/>
            <a:ext cx="8641976" cy="1200329"/>
          </a:xfrm>
          <a:prstGeom prst="rect">
            <a:avLst/>
          </a:prstGeom>
          <a:noFill/>
        </p:spPr>
        <p:txBody>
          <a:bodyPr wrap="square" rtlCol="0">
            <a:spAutoFit/>
          </a:bodyPr>
          <a:lstStyle/>
          <a:p>
            <a:r>
              <a:rPr lang="en-US" b="0" i="0" dirty="0">
                <a:solidFill>
                  <a:schemeClr val="bg1"/>
                </a:solidFill>
                <a:effectLst/>
                <a:latin typeface="Helvetica Neue"/>
              </a:rPr>
              <a:t> RGB image, sometimes referred to as a </a:t>
            </a:r>
            <a:r>
              <a:rPr lang="en-US" b="0" i="0" dirty="0" err="1">
                <a:solidFill>
                  <a:schemeClr val="bg1"/>
                </a:solidFill>
                <a:effectLst/>
                <a:latin typeface="Helvetica Neue"/>
              </a:rPr>
              <a:t>truecolor</a:t>
            </a:r>
            <a:r>
              <a:rPr lang="en-US" b="0" i="0" dirty="0">
                <a:solidFill>
                  <a:schemeClr val="bg1"/>
                </a:solidFill>
                <a:effectLst/>
                <a:latin typeface="Helvetica Neue"/>
              </a:rPr>
              <a:t> image, is </a:t>
            </a:r>
            <a:r>
              <a:rPr lang="en-US" b="1" i="0" dirty="0">
                <a:solidFill>
                  <a:schemeClr val="bg1"/>
                </a:solidFill>
                <a:effectLst/>
                <a:latin typeface="Helvetica Neue"/>
              </a:rPr>
              <a:t>stored as an m-by-n-by-3 data array that defines red, green, and blue color components for each individual pixel</a:t>
            </a:r>
            <a:r>
              <a:rPr lang="en-US" b="0" i="0" dirty="0">
                <a:solidFill>
                  <a:schemeClr val="bg1"/>
                </a:solidFill>
                <a:effectLst/>
                <a:latin typeface="Helvetica Neue"/>
              </a:rPr>
              <a:t>.</a:t>
            </a:r>
            <a:endParaRPr lang="en-US" dirty="0">
              <a:solidFill>
                <a:schemeClr val="bg1"/>
              </a:solidFill>
            </a:endParaRPr>
          </a:p>
          <a:p>
            <a:endParaRPr lang="en-US" dirty="0"/>
          </a:p>
        </p:txBody>
      </p:sp>
      <p:pic>
        <p:nvPicPr>
          <p:cNvPr id="8" name="Picture 7">
            <a:extLst>
              <a:ext uri="{FF2B5EF4-FFF2-40B4-BE49-F238E27FC236}">
                <a16:creationId xmlns:a16="http://schemas.microsoft.com/office/drawing/2014/main" id="{C017EE9F-22B7-7C16-F3FA-D284BCC7BA62}"/>
              </a:ext>
            </a:extLst>
          </p:cNvPr>
          <p:cNvPicPr>
            <a:picLocks noChangeAspect="1"/>
          </p:cNvPicPr>
          <p:nvPr/>
        </p:nvPicPr>
        <p:blipFill>
          <a:blip r:embed="rId2"/>
          <a:stretch>
            <a:fillRect/>
          </a:stretch>
        </p:blipFill>
        <p:spPr>
          <a:xfrm>
            <a:off x="806824" y="3559160"/>
            <a:ext cx="5565837" cy="2590846"/>
          </a:xfrm>
          <a:prstGeom prst="rect">
            <a:avLst/>
          </a:prstGeom>
        </p:spPr>
      </p:pic>
      <p:pic>
        <p:nvPicPr>
          <p:cNvPr id="9" name="Picture 8">
            <a:extLst>
              <a:ext uri="{FF2B5EF4-FFF2-40B4-BE49-F238E27FC236}">
                <a16:creationId xmlns:a16="http://schemas.microsoft.com/office/drawing/2014/main" id="{447D5A84-5354-BF92-7975-29CCAFD9F3E8}"/>
              </a:ext>
            </a:extLst>
          </p:cNvPr>
          <p:cNvPicPr>
            <a:picLocks noChangeAspect="1"/>
          </p:cNvPicPr>
          <p:nvPr/>
        </p:nvPicPr>
        <p:blipFill>
          <a:blip r:embed="rId3"/>
          <a:stretch>
            <a:fillRect/>
          </a:stretch>
        </p:blipFill>
        <p:spPr>
          <a:xfrm>
            <a:off x="7369171" y="3277914"/>
            <a:ext cx="3153338" cy="3153338"/>
          </a:xfrm>
          <a:prstGeom prst="rect">
            <a:avLst/>
          </a:prstGeom>
        </p:spPr>
      </p:pic>
    </p:spTree>
    <p:extLst>
      <p:ext uri="{BB962C8B-B14F-4D97-AF65-F5344CB8AC3E}">
        <p14:creationId xmlns:p14="http://schemas.microsoft.com/office/powerpoint/2010/main" val="529703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602CC-360E-B331-BA44-D79547527112}"/>
              </a:ext>
            </a:extLst>
          </p:cNvPr>
          <p:cNvSpPr>
            <a:spLocks noGrp="1"/>
          </p:cNvSpPr>
          <p:nvPr>
            <p:ph type="title"/>
          </p:nvPr>
        </p:nvSpPr>
        <p:spPr>
          <a:xfrm>
            <a:off x="3197426" y="1630582"/>
            <a:ext cx="4569572" cy="580029"/>
          </a:xfrm>
        </p:spPr>
        <p:txBody>
          <a:bodyPr/>
          <a:lstStyle/>
          <a:p>
            <a:r>
              <a:rPr lang="en-US" dirty="0">
                <a:solidFill>
                  <a:srgbClr val="0070C0"/>
                </a:solidFill>
              </a:rPr>
              <a:t>Image Processing </a:t>
            </a:r>
          </a:p>
        </p:txBody>
      </p:sp>
      <p:sp>
        <p:nvSpPr>
          <p:cNvPr id="4" name="Footer Placeholder 3">
            <a:extLst>
              <a:ext uri="{FF2B5EF4-FFF2-40B4-BE49-F238E27FC236}">
                <a16:creationId xmlns:a16="http://schemas.microsoft.com/office/drawing/2014/main" id="{FD735089-EE45-31E4-9119-E990F3184DC0}"/>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A592361-DCC3-A1B2-7941-7879D96BE156}"/>
              </a:ext>
            </a:extLst>
          </p:cNvPr>
          <p:cNvSpPr>
            <a:spLocks noGrp="1"/>
          </p:cNvSpPr>
          <p:nvPr>
            <p:ph type="sldNum" sz="quarter" idx="4"/>
          </p:nvPr>
        </p:nvSpPr>
        <p:spPr/>
        <p:txBody>
          <a:bodyPr/>
          <a:lstStyle/>
          <a:p>
            <a:pPr>
              <a:defRPr/>
            </a:pPr>
            <a:fld id="{8D1FC6F8-0BCD-47E9-9C64-690771D9C143}" type="slidenum">
              <a:rPr lang="en-US" smtClean="0"/>
              <a:pPr>
                <a:defRPr/>
              </a:pPr>
              <a:t>17</a:t>
            </a:fld>
            <a:endParaRPr lang="en-US" dirty="0"/>
          </a:p>
        </p:txBody>
      </p:sp>
      <p:sp>
        <p:nvSpPr>
          <p:cNvPr id="6" name="Date Placeholder 5">
            <a:extLst>
              <a:ext uri="{FF2B5EF4-FFF2-40B4-BE49-F238E27FC236}">
                <a16:creationId xmlns:a16="http://schemas.microsoft.com/office/drawing/2014/main" id="{7CE013E6-678B-0416-6585-2A161B94DFFC}"/>
              </a:ext>
            </a:extLst>
          </p:cNvPr>
          <p:cNvSpPr>
            <a:spLocks noGrp="1"/>
          </p:cNvSpPr>
          <p:nvPr>
            <p:ph type="dt" sz="half" idx="2"/>
          </p:nvPr>
        </p:nvSpPr>
        <p:spPr/>
        <p:txBody>
          <a:bodyPr/>
          <a:lstStyle/>
          <a:p>
            <a:pPr>
              <a:defRPr/>
            </a:pPr>
            <a:r>
              <a:rPr lang="en-US" cap="all"/>
              <a:t>May 21, 20XX</a:t>
            </a:r>
            <a:endParaRPr lang="en-US" cap="all" dirty="0"/>
          </a:p>
        </p:txBody>
      </p:sp>
      <p:sp>
        <p:nvSpPr>
          <p:cNvPr id="8" name="TextBox 7">
            <a:extLst>
              <a:ext uri="{FF2B5EF4-FFF2-40B4-BE49-F238E27FC236}">
                <a16:creationId xmlns:a16="http://schemas.microsoft.com/office/drawing/2014/main" id="{EDDC4889-1BCF-A554-F931-F7B2C46B13AF}"/>
              </a:ext>
            </a:extLst>
          </p:cNvPr>
          <p:cNvSpPr txBox="1"/>
          <p:nvPr/>
        </p:nvSpPr>
        <p:spPr>
          <a:xfrm>
            <a:off x="2255110" y="2646286"/>
            <a:ext cx="7039724" cy="584775"/>
          </a:xfrm>
          <a:prstGeom prst="rect">
            <a:avLst/>
          </a:prstGeom>
          <a:noFill/>
        </p:spPr>
        <p:txBody>
          <a:bodyPr wrap="square" rtlCol="0">
            <a:spAutoFit/>
          </a:bodyPr>
          <a:lstStyle/>
          <a:p>
            <a:r>
              <a:rPr lang="en-US" sz="3200" b="0" i="0" dirty="0">
                <a:solidFill>
                  <a:schemeClr val="bg1"/>
                </a:solidFill>
                <a:effectLst/>
                <a:latin typeface="Söhne"/>
              </a:rPr>
              <a:t>1. Image Enhancement &amp; Restoration</a:t>
            </a:r>
            <a:endParaRPr lang="en-US" sz="3200" dirty="0">
              <a:solidFill>
                <a:schemeClr val="bg1"/>
              </a:solidFill>
            </a:endParaRPr>
          </a:p>
        </p:txBody>
      </p:sp>
      <p:sp>
        <p:nvSpPr>
          <p:cNvPr id="10" name="TextBox 9">
            <a:extLst>
              <a:ext uri="{FF2B5EF4-FFF2-40B4-BE49-F238E27FC236}">
                <a16:creationId xmlns:a16="http://schemas.microsoft.com/office/drawing/2014/main" id="{39162971-78C9-4896-41F2-30C2D6386EF8}"/>
              </a:ext>
            </a:extLst>
          </p:cNvPr>
          <p:cNvSpPr txBox="1"/>
          <p:nvPr/>
        </p:nvSpPr>
        <p:spPr>
          <a:xfrm>
            <a:off x="849218" y="4540417"/>
            <a:ext cx="5540189" cy="584775"/>
          </a:xfrm>
          <a:prstGeom prst="rect">
            <a:avLst/>
          </a:prstGeom>
          <a:noFill/>
        </p:spPr>
        <p:txBody>
          <a:bodyPr wrap="square" rtlCol="0">
            <a:spAutoFit/>
          </a:bodyPr>
          <a:lstStyle/>
          <a:p>
            <a:r>
              <a:rPr lang="en-US" sz="3200" b="0" i="0" dirty="0">
                <a:solidFill>
                  <a:schemeClr val="bg1"/>
                </a:solidFill>
                <a:effectLst/>
                <a:latin typeface="Söhne"/>
              </a:rPr>
              <a:t>2. </a:t>
            </a:r>
            <a:r>
              <a:rPr lang="en-US" sz="3200" dirty="0">
                <a:solidFill>
                  <a:schemeClr val="bg1"/>
                </a:solidFill>
                <a:latin typeface="Söhne"/>
              </a:rPr>
              <a:t>Image </a:t>
            </a:r>
            <a:r>
              <a:rPr lang="en-US" sz="3200" b="0" i="0" dirty="0">
                <a:solidFill>
                  <a:schemeClr val="bg1"/>
                </a:solidFill>
                <a:effectLst/>
                <a:latin typeface="Söhne"/>
              </a:rPr>
              <a:t>Segmentation</a:t>
            </a:r>
            <a:endParaRPr lang="en-US" sz="3200" dirty="0">
              <a:solidFill>
                <a:schemeClr val="bg1"/>
              </a:solidFill>
            </a:endParaRPr>
          </a:p>
        </p:txBody>
      </p:sp>
      <p:sp>
        <p:nvSpPr>
          <p:cNvPr id="11" name="TextBox 10">
            <a:extLst>
              <a:ext uri="{FF2B5EF4-FFF2-40B4-BE49-F238E27FC236}">
                <a16:creationId xmlns:a16="http://schemas.microsoft.com/office/drawing/2014/main" id="{1B58CF65-682A-9B08-404C-D4205F8E7DF0}"/>
              </a:ext>
            </a:extLst>
          </p:cNvPr>
          <p:cNvSpPr txBox="1"/>
          <p:nvPr/>
        </p:nvSpPr>
        <p:spPr>
          <a:xfrm>
            <a:off x="6651811" y="4540416"/>
            <a:ext cx="5540189" cy="584775"/>
          </a:xfrm>
          <a:prstGeom prst="rect">
            <a:avLst/>
          </a:prstGeom>
          <a:noFill/>
        </p:spPr>
        <p:txBody>
          <a:bodyPr wrap="square" rtlCol="0">
            <a:spAutoFit/>
          </a:bodyPr>
          <a:lstStyle/>
          <a:p>
            <a:r>
              <a:rPr lang="en-US" sz="3200" b="0" i="0" dirty="0">
                <a:solidFill>
                  <a:schemeClr val="bg1"/>
                </a:solidFill>
                <a:effectLst/>
                <a:latin typeface="Söhne"/>
              </a:rPr>
              <a:t>3. Edges Detections</a:t>
            </a:r>
            <a:endParaRPr lang="en-US" sz="3200" dirty="0">
              <a:solidFill>
                <a:schemeClr val="bg1"/>
              </a:solidFill>
            </a:endParaRPr>
          </a:p>
        </p:txBody>
      </p:sp>
    </p:spTree>
    <p:extLst>
      <p:ext uri="{BB962C8B-B14F-4D97-AF65-F5344CB8AC3E}">
        <p14:creationId xmlns:p14="http://schemas.microsoft.com/office/powerpoint/2010/main" val="743984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2F89-3817-CA37-4CB9-EED1D9FD117A}"/>
              </a:ext>
            </a:extLst>
          </p:cNvPr>
          <p:cNvSpPr>
            <a:spLocks noGrp="1"/>
          </p:cNvSpPr>
          <p:nvPr>
            <p:ph type="title"/>
          </p:nvPr>
        </p:nvSpPr>
        <p:spPr>
          <a:xfrm>
            <a:off x="1497106" y="2232864"/>
            <a:ext cx="9628094" cy="1486247"/>
          </a:xfrm>
        </p:spPr>
        <p:txBody>
          <a:bodyPr/>
          <a:lstStyle/>
          <a:p>
            <a:r>
              <a:rPr lang="en-US" sz="7200" b="1" i="0" dirty="0">
                <a:solidFill>
                  <a:srgbClr val="00B0F0"/>
                </a:solidFill>
                <a:effectLst/>
                <a:latin typeface="Söhne"/>
              </a:rPr>
              <a:t>Image Enhancement &amp; restoration</a:t>
            </a:r>
            <a:br>
              <a:rPr lang="en-US" sz="7200" b="1" dirty="0">
                <a:solidFill>
                  <a:srgbClr val="00B0F0"/>
                </a:solidFill>
              </a:rPr>
            </a:br>
            <a:endParaRPr lang="en-US" sz="7200" b="1" dirty="0">
              <a:solidFill>
                <a:srgbClr val="00B0F0"/>
              </a:solidFill>
            </a:endParaRPr>
          </a:p>
        </p:txBody>
      </p:sp>
      <p:sp>
        <p:nvSpPr>
          <p:cNvPr id="4" name="Footer Placeholder 3">
            <a:extLst>
              <a:ext uri="{FF2B5EF4-FFF2-40B4-BE49-F238E27FC236}">
                <a16:creationId xmlns:a16="http://schemas.microsoft.com/office/drawing/2014/main" id="{DE43D24B-7CDF-5D8E-272E-5DBEA89433AF}"/>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EC9BBCE-9EF9-EA00-73DA-E95AF240E855}"/>
              </a:ext>
            </a:extLst>
          </p:cNvPr>
          <p:cNvSpPr>
            <a:spLocks noGrp="1"/>
          </p:cNvSpPr>
          <p:nvPr>
            <p:ph type="sldNum" sz="quarter" idx="4"/>
          </p:nvPr>
        </p:nvSpPr>
        <p:spPr/>
        <p:txBody>
          <a:bodyPr/>
          <a:lstStyle/>
          <a:p>
            <a:pPr>
              <a:defRPr/>
            </a:pPr>
            <a:fld id="{8D1FC6F8-0BCD-47E9-9C64-690771D9C143}" type="slidenum">
              <a:rPr lang="en-US" smtClean="0"/>
              <a:pPr>
                <a:defRPr/>
              </a:pPr>
              <a:t>18</a:t>
            </a:fld>
            <a:endParaRPr lang="en-US" dirty="0"/>
          </a:p>
        </p:txBody>
      </p:sp>
      <p:sp>
        <p:nvSpPr>
          <p:cNvPr id="6" name="Date Placeholder 5">
            <a:extLst>
              <a:ext uri="{FF2B5EF4-FFF2-40B4-BE49-F238E27FC236}">
                <a16:creationId xmlns:a16="http://schemas.microsoft.com/office/drawing/2014/main" id="{2D4360A8-2932-6CE7-E1EE-C9DD16F4E032}"/>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1167660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7EF7-91DD-70FE-3410-9FE75DD9D024}"/>
              </a:ext>
            </a:extLst>
          </p:cNvPr>
          <p:cNvSpPr>
            <a:spLocks noGrp="1"/>
          </p:cNvSpPr>
          <p:nvPr>
            <p:ph type="title"/>
          </p:nvPr>
        </p:nvSpPr>
        <p:spPr>
          <a:xfrm>
            <a:off x="1036931" y="1832591"/>
            <a:ext cx="4569572" cy="580029"/>
          </a:xfrm>
        </p:spPr>
        <p:txBody>
          <a:bodyPr/>
          <a:lstStyle/>
          <a:p>
            <a:r>
              <a:rPr lang="en-US" b="0" i="0" dirty="0">
                <a:solidFill>
                  <a:srgbClr val="00B0F0"/>
                </a:solidFill>
                <a:effectLst/>
                <a:latin typeface="Söhne"/>
              </a:rPr>
              <a:t>Sharpening</a:t>
            </a:r>
            <a:endParaRPr lang="en-US" dirty="0">
              <a:solidFill>
                <a:srgbClr val="00B0F0"/>
              </a:solidFill>
            </a:endParaRPr>
          </a:p>
        </p:txBody>
      </p:sp>
      <p:sp>
        <p:nvSpPr>
          <p:cNvPr id="4" name="Footer Placeholder 3">
            <a:extLst>
              <a:ext uri="{FF2B5EF4-FFF2-40B4-BE49-F238E27FC236}">
                <a16:creationId xmlns:a16="http://schemas.microsoft.com/office/drawing/2014/main" id="{2F035876-A80E-FB44-5930-24FEE5781A80}"/>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EBA5A38-535E-7843-B3FE-11EBAB886FDD}"/>
              </a:ext>
            </a:extLst>
          </p:cNvPr>
          <p:cNvSpPr>
            <a:spLocks noGrp="1"/>
          </p:cNvSpPr>
          <p:nvPr>
            <p:ph type="sldNum" sz="quarter" idx="4"/>
          </p:nvPr>
        </p:nvSpPr>
        <p:spPr/>
        <p:txBody>
          <a:bodyPr/>
          <a:lstStyle/>
          <a:p>
            <a:pPr>
              <a:defRPr/>
            </a:pPr>
            <a:fld id="{8D1FC6F8-0BCD-47E9-9C64-690771D9C143}" type="slidenum">
              <a:rPr lang="en-US" smtClean="0"/>
              <a:pPr>
                <a:defRPr/>
              </a:pPr>
              <a:t>19</a:t>
            </a:fld>
            <a:endParaRPr lang="en-US" dirty="0"/>
          </a:p>
        </p:txBody>
      </p:sp>
      <p:sp>
        <p:nvSpPr>
          <p:cNvPr id="6" name="Date Placeholder 5">
            <a:extLst>
              <a:ext uri="{FF2B5EF4-FFF2-40B4-BE49-F238E27FC236}">
                <a16:creationId xmlns:a16="http://schemas.microsoft.com/office/drawing/2014/main" id="{B7236D75-5C3C-C652-6E60-5A3CDA172678}"/>
              </a:ext>
            </a:extLst>
          </p:cNvPr>
          <p:cNvSpPr>
            <a:spLocks noGrp="1"/>
          </p:cNvSpPr>
          <p:nvPr>
            <p:ph type="dt" sz="half" idx="2"/>
          </p:nvPr>
        </p:nvSpPr>
        <p:spPr/>
        <p:txBody>
          <a:bodyPr/>
          <a:lstStyle/>
          <a:p>
            <a:pPr>
              <a:defRPr/>
            </a:pPr>
            <a:r>
              <a:rPr lang="en-US" cap="all"/>
              <a:t>May 21, 20XX</a:t>
            </a:r>
            <a:endParaRPr lang="en-US" cap="all" dirty="0"/>
          </a:p>
        </p:txBody>
      </p:sp>
      <p:sp>
        <p:nvSpPr>
          <p:cNvPr id="7" name="TextBox 6">
            <a:extLst>
              <a:ext uri="{FF2B5EF4-FFF2-40B4-BE49-F238E27FC236}">
                <a16:creationId xmlns:a16="http://schemas.microsoft.com/office/drawing/2014/main" id="{2D0EF1F6-C2B0-F5A5-3AAE-01FB5014DEA5}"/>
              </a:ext>
            </a:extLst>
          </p:cNvPr>
          <p:cNvSpPr txBox="1"/>
          <p:nvPr/>
        </p:nvSpPr>
        <p:spPr>
          <a:xfrm>
            <a:off x="1097256" y="2395805"/>
            <a:ext cx="8901953" cy="923330"/>
          </a:xfrm>
          <a:prstGeom prst="rect">
            <a:avLst/>
          </a:prstGeom>
          <a:noFill/>
        </p:spPr>
        <p:txBody>
          <a:bodyPr wrap="square" rtlCol="0">
            <a:spAutoFit/>
          </a:bodyPr>
          <a:lstStyle/>
          <a:p>
            <a:r>
              <a:rPr lang="en-US" b="0" i="0" dirty="0">
                <a:solidFill>
                  <a:schemeClr val="bg1"/>
                </a:solidFill>
                <a:effectLst/>
                <a:latin typeface="Söhne"/>
              </a:rPr>
              <a:t>Sharpening techniques enhance the edges and fine details in an image, making them more visually pronounced. Common sharpening methods include unsharp masking, which enhances high-frequency components, and Laplacian sharpening, which enhances the edges.</a:t>
            </a:r>
            <a:endParaRPr lang="en-US" dirty="0">
              <a:solidFill>
                <a:schemeClr val="bg1"/>
              </a:solidFill>
            </a:endParaRPr>
          </a:p>
        </p:txBody>
      </p:sp>
      <p:pic>
        <p:nvPicPr>
          <p:cNvPr id="9" name="Picture 8">
            <a:extLst>
              <a:ext uri="{FF2B5EF4-FFF2-40B4-BE49-F238E27FC236}">
                <a16:creationId xmlns:a16="http://schemas.microsoft.com/office/drawing/2014/main" id="{1D9B8970-E58D-4EE7-6D96-6A5320C28308}"/>
              </a:ext>
            </a:extLst>
          </p:cNvPr>
          <p:cNvPicPr>
            <a:picLocks noChangeAspect="1"/>
          </p:cNvPicPr>
          <p:nvPr/>
        </p:nvPicPr>
        <p:blipFill>
          <a:blip r:embed="rId2"/>
          <a:stretch>
            <a:fillRect/>
          </a:stretch>
        </p:blipFill>
        <p:spPr>
          <a:xfrm>
            <a:off x="1173536" y="3429000"/>
            <a:ext cx="7602912" cy="3278812"/>
          </a:xfrm>
          <a:prstGeom prst="rect">
            <a:avLst/>
          </a:prstGeom>
        </p:spPr>
      </p:pic>
    </p:spTree>
    <p:extLst>
      <p:ext uri="{BB962C8B-B14F-4D97-AF65-F5344CB8AC3E}">
        <p14:creationId xmlns:p14="http://schemas.microsoft.com/office/powerpoint/2010/main" val="2330985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27070" y="2975988"/>
            <a:ext cx="6722555" cy="3061101"/>
          </a:xfrm>
        </p:spPr>
        <p:txBody>
          <a:bodyPr/>
          <a:lstStyle/>
          <a:p>
            <a:r>
              <a:rPr lang="en-US" sz="6000" dirty="0"/>
              <a:t>What is the deep learning</a:t>
            </a:r>
          </a:p>
        </p:txBody>
      </p:sp>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a:xfrm rot="5400000">
            <a:off x="10595991" y="5074920"/>
            <a:ext cx="2647667" cy="365125"/>
          </a:xfrm>
        </p:spPr>
        <p:txBody>
          <a:bodyPr/>
          <a:lstStyle/>
          <a:p>
            <a:r>
              <a:rPr lang="en-US" dirty="0"/>
              <a:t>May 21, 20XX</a:t>
            </a:r>
          </a:p>
        </p:txBody>
      </p:sp>
      <p:pic>
        <p:nvPicPr>
          <p:cNvPr id="2" name="Picture 1">
            <a:extLst>
              <a:ext uri="{FF2B5EF4-FFF2-40B4-BE49-F238E27FC236}">
                <a16:creationId xmlns:a16="http://schemas.microsoft.com/office/drawing/2014/main" id="{B0732D2C-D2BB-1B47-130E-9BF2C5783B8A}"/>
              </a:ext>
            </a:extLst>
          </p:cNvPr>
          <p:cNvPicPr>
            <a:picLocks noChangeAspect="1"/>
          </p:cNvPicPr>
          <p:nvPr/>
        </p:nvPicPr>
        <p:blipFill>
          <a:blip r:embed="rId2"/>
          <a:stretch>
            <a:fillRect/>
          </a:stretch>
        </p:blipFill>
        <p:spPr>
          <a:xfrm>
            <a:off x="7625667" y="1280779"/>
            <a:ext cx="3691466" cy="3768049"/>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218423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9DF6E50-67CC-5DE1-F162-FE8918080930}"/>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95B0E75-7C02-D6AE-BEBB-328D77FC62C9}"/>
              </a:ext>
            </a:extLst>
          </p:cNvPr>
          <p:cNvSpPr>
            <a:spLocks noGrp="1"/>
          </p:cNvSpPr>
          <p:nvPr>
            <p:ph type="sldNum" sz="quarter" idx="4"/>
          </p:nvPr>
        </p:nvSpPr>
        <p:spPr/>
        <p:txBody>
          <a:bodyPr/>
          <a:lstStyle/>
          <a:p>
            <a:pPr>
              <a:defRPr/>
            </a:pPr>
            <a:fld id="{8D1FC6F8-0BCD-47E9-9C64-690771D9C143}" type="slidenum">
              <a:rPr lang="en-US" smtClean="0"/>
              <a:pPr>
                <a:defRPr/>
              </a:pPr>
              <a:t>20</a:t>
            </a:fld>
            <a:endParaRPr lang="en-US" dirty="0"/>
          </a:p>
        </p:txBody>
      </p:sp>
      <p:sp>
        <p:nvSpPr>
          <p:cNvPr id="6" name="Date Placeholder 5">
            <a:extLst>
              <a:ext uri="{FF2B5EF4-FFF2-40B4-BE49-F238E27FC236}">
                <a16:creationId xmlns:a16="http://schemas.microsoft.com/office/drawing/2014/main" id="{32E32CEB-B1FA-F176-D4A4-3CFE4A921C7B}"/>
              </a:ext>
            </a:extLst>
          </p:cNvPr>
          <p:cNvSpPr>
            <a:spLocks noGrp="1"/>
          </p:cNvSpPr>
          <p:nvPr>
            <p:ph type="dt" sz="half" idx="2"/>
          </p:nvPr>
        </p:nvSpPr>
        <p:spPr/>
        <p:txBody>
          <a:bodyPr/>
          <a:lstStyle/>
          <a:p>
            <a:pPr>
              <a:defRPr/>
            </a:pPr>
            <a:r>
              <a:rPr lang="en-US" cap="all"/>
              <a:t>May 21, 20XX</a:t>
            </a:r>
            <a:endParaRPr lang="en-US" cap="all" dirty="0"/>
          </a:p>
        </p:txBody>
      </p:sp>
      <p:sp>
        <p:nvSpPr>
          <p:cNvPr id="7" name="Title 1">
            <a:extLst>
              <a:ext uri="{FF2B5EF4-FFF2-40B4-BE49-F238E27FC236}">
                <a16:creationId xmlns:a16="http://schemas.microsoft.com/office/drawing/2014/main" id="{62225A51-E852-597F-E49F-98F5F1D9D692}"/>
              </a:ext>
            </a:extLst>
          </p:cNvPr>
          <p:cNvSpPr txBox="1">
            <a:spLocks/>
          </p:cNvSpPr>
          <p:nvPr/>
        </p:nvSpPr>
        <p:spPr>
          <a:xfrm>
            <a:off x="1036930" y="1832591"/>
            <a:ext cx="5901751" cy="580029"/>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b="0" i="0" dirty="0">
                <a:solidFill>
                  <a:srgbClr val="00B0F0"/>
                </a:solidFill>
                <a:effectLst/>
                <a:latin typeface="Söhne"/>
              </a:rPr>
              <a:t>Histogram Equalization:</a:t>
            </a:r>
            <a:endParaRPr lang="en-US" dirty="0">
              <a:solidFill>
                <a:srgbClr val="00B0F0"/>
              </a:solidFill>
            </a:endParaRPr>
          </a:p>
        </p:txBody>
      </p:sp>
      <p:sp>
        <p:nvSpPr>
          <p:cNvPr id="8" name="TextBox 7">
            <a:extLst>
              <a:ext uri="{FF2B5EF4-FFF2-40B4-BE49-F238E27FC236}">
                <a16:creationId xmlns:a16="http://schemas.microsoft.com/office/drawing/2014/main" id="{B2ECA641-1863-7955-D893-876C9951B07F}"/>
              </a:ext>
            </a:extLst>
          </p:cNvPr>
          <p:cNvSpPr txBox="1"/>
          <p:nvPr/>
        </p:nvSpPr>
        <p:spPr>
          <a:xfrm>
            <a:off x="1036930" y="2514323"/>
            <a:ext cx="9475694" cy="923330"/>
          </a:xfrm>
          <a:prstGeom prst="rect">
            <a:avLst/>
          </a:prstGeom>
          <a:noFill/>
        </p:spPr>
        <p:txBody>
          <a:bodyPr wrap="square" rtlCol="0">
            <a:spAutoFit/>
          </a:bodyPr>
          <a:lstStyle/>
          <a:p>
            <a:r>
              <a:rPr lang="en-US" b="0" i="0" dirty="0">
                <a:solidFill>
                  <a:schemeClr val="bg1"/>
                </a:solidFill>
                <a:effectLst/>
                <a:latin typeface="Söhne"/>
              </a:rPr>
              <a:t>Histogram equalization is a method to improve the contrast of an image by redistributing the pixel intensities across the entire dynamic range. It stretches the histogram to cover the full intensity range, making the image more visually appealing</a:t>
            </a:r>
            <a:r>
              <a:rPr lang="en-US" b="0" i="0" dirty="0">
                <a:solidFill>
                  <a:srgbClr val="374151"/>
                </a:solidFill>
                <a:effectLst/>
                <a:latin typeface="Söhne"/>
              </a:rPr>
              <a:t>.</a:t>
            </a:r>
            <a:endParaRPr lang="en-US" dirty="0"/>
          </a:p>
        </p:txBody>
      </p:sp>
      <p:pic>
        <p:nvPicPr>
          <p:cNvPr id="10" name="Picture 9">
            <a:extLst>
              <a:ext uri="{FF2B5EF4-FFF2-40B4-BE49-F238E27FC236}">
                <a16:creationId xmlns:a16="http://schemas.microsoft.com/office/drawing/2014/main" id="{060C1D32-17B7-42B8-B569-BD4762287D6E}"/>
              </a:ext>
            </a:extLst>
          </p:cNvPr>
          <p:cNvPicPr>
            <a:picLocks noChangeAspect="1"/>
          </p:cNvPicPr>
          <p:nvPr/>
        </p:nvPicPr>
        <p:blipFill>
          <a:blip r:embed="rId2"/>
          <a:stretch>
            <a:fillRect/>
          </a:stretch>
        </p:blipFill>
        <p:spPr>
          <a:xfrm>
            <a:off x="1169095" y="3437653"/>
            <a:ext cx="5061376" cy="3374250"/>
          </a:xfrm>
          <a:prstGeom prst="rect">
            <a:avLst/>
          </a:prstGeom>
        </p:spPr>
      </p:pic>
    </p:spTree>
    <p:extLst>
      <p:ext uri="{BB962C8B-B14F-4D97-AF65-F5344CB8AC3E}">
        <p14:creationId xmlns:p14="http://schemas.microsoft.com/office/powerpoint/2010/main" val="288837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9DE89-C33A-2687-23BC-7F995509EA90}"/>
              </a:ext>
            </a:extLst>
          </p:cNvPr>
          <p:cNvSpPr>
            <a:spLocks noGrp="1"/>
          </p:cNvSpPr>
          <p:nvPr>
            <p:ph type="title"/>
          </p:nvPr>
        </p:nvSpPr>
        <p:spPr>
          <a:xfrm>
            <a:off x="965214" y="1823626"/>
            <a:ext cx="4569572" cy="580029"/>
          </a:xfrm>
        </p:spPr>
        <p:txBody>
          <a:bodyPr/>
          <a:lstStyle/>
          <a:p>
            <a:r>
              <a:rPr lang="en-US" b="0" i="0" dirty="0">
                <a:solidFill>
                  <a:srgbClr val="00B0F0"/>
                </a:solidFill>
                <a:effectLst/>
                <a:latin typeface="Söhne"/>
              </a:rPr>
              <a:t>Noise Reduction</a:t>
            </a:r>
            <a:endParaRPr lang="en-US" dirty="0">
              <a:solidFill>
                <a:srgbClr val="00B0F0"/>
              </a:solidFill>
            </a:endParaRPr>
          </a:p>
        </p:txBody>
      </p:sp>
      <p:sp>
        <p:nvSpPr>
          <p:cNvPr id="4" name="Footer Placeholder 3">
            <a:extLst>
              <a:ext uri="{FF2B5EF4-FFF2-40B4-BE49-F238E27FC236}">
                <a16:creationId xmlns:a16="http://schemas.microsoft.com/office/drawing/2014/main" id="{568CC0CA-9958-8EE9-B225-8D24480FB930}"/>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8FBB41D-7C32-DB86-F4BA-615F6FB43F39}"/>
              </a:ext>
            </a:extLst>
          </p:cNvPr>
          <p:cNvSpPr>
            <a:spLocks noGrp="1"/>
          </p:cNvSpPr>
          <p:nvPr>
            <p:ph type="sldNum" sz="quarter" idx="4"/>
          </p:nvPr>
        </p:nvSpPr>
        <p:spPr/>
        <p:txBody>
          <a:bodyPr/>
          <a:lstStyle/>
          <a:p>
            <a:pPr>
              <a:defRPr/>
            </a:pPr>
            <a:fld id="{8D1FC6F8-0BCD-47E9-9C64-690771D9C143}" type="slidenum">
              <a:rPr lang="en-US" smtClean="0"/>
              <a:pPr>
                <a:defRPr/>
              </a:pPr>
              <a:t>21</a:t>
            </a:fld>
            <a:endParaRPr lang="en-US" dirty="0"/>
          </a:p>
        </p:txBody>
      </p:sp>
      <p:sp>
        <p:nvSpPr>
          <p:cNvPr id="6" name="Date Placeholder 5">
            <a:extLst>
              <a:ext uri="{FF2B5EF4-FFF2-40B4-BE49-F238E27FC236}">
                <a16:creationId xmlns:a16="http://schemas.microsoft.com/office/drawing/2014/main" id="{11B1D2FF-55FD-3563-BBB9-813082B0E6A0}"/>
              </a:ext>
            </a:extLst>
          </p:cNvPr>
          <p:cNvSpPr>
            <a:spLocks noGrp="1"/>
          </p:cNvSpPr>
          <p:nvPr>
            <p:ph type="dt" sz="half" idx="2"/>
          </p:nvPr>
        </p:nvSpPr>
        <p:spPr/>
        <p:txBody>
          <a:bodyPr/>
          <a:lstStyle/>
          <a:p>
            <a:pPr>
              <a:defRPr/>
            </a:pPr>
            <a:r>
              <a:rPr lang="en-US" cap="all"/>
              <a:t>May 21, 20XX</a:t>
            </a:r>
            <a:endParaRPr lang="en-US" cap="all" dirty="0"/>
          </a:p>
        </p:txBody>
      </p:sp>
      <p:sp>
        <p:nvSpPr>
          <p:cNvPr id="7" name="TextBox 6">
            <a:extLst>
              <a:ext uri="{FF2B5EF4-FFF2-40B4-BE49-F238E27FC236}">
                <a16:creationId xmlns:a16="http://schemas.microsoft.com/office/drawing/2014/main" id="{30D8034A-789E-9D20-2119-59D831476092}"/>
              </a:ext>
            </a:extLst>
          </p:cNvPr>
          <p:cNvSpPr txBox="1"/>
          <p:nvPr/>
        </p:nvSpPr>
        <p:spPr>
          <a:xfrm>
            <a:off x="965214" y="2386839"/>
            <a:ext cx="8328211" cy="923330"/>
          </a:xfrm>
          <a:prstGeom prst="rect">
            <a:avLst/>
          </a:prstGeom>
          <a:noFill/>
        </p:spPr>
        <p:txBody>
          <a:bodyPr wrap="square" rtlCol="0">
            <a:spAutoFit/>
          </a:bodyPr>
          <a:lstStyle/>
          <a:p>
            <a:r>
              <a:rPr lang="en-US" b="0" i="0" dirty="0">
                <a:solidFill>
                  <a:schemeClr val="bg1"/>
                </a:solidFill>
                <a:effectLst/>
                <a:latin typeface="Söhne"/>
              </a:rPr>
              <a:t>Noise reduction techniques aim to reduce unwanted noise or disturbances in an image. Techniques such as median filtering, Gaussian filtering, or wavelet denoising can be employed to smoothen the image while preserving important details.</a:t>
            </a:r>
            <a:endParaRPr lang="en-US" dirty="0">
              <a:solidFill>
                <a:schemeClr val="bg1"/>
              </a:solidFill>
            </a:endParaRPr>
          </a:p>
        </p:txBody>
      </p:sp>
      <p:pic>
        <p:nvPicPr>
          <p:cNvPr id="9" name="Picture 8">
            <a:extLst>
              <a:ext uri="{FF2B5EF4-FFF2-40B4-BE49-F238E27FC236}">
                <a16:creationId xmlns:a16="http://schemas.microsoft.com/office/drawing/2014/main" id="{882E4713-BA8B-F01B-DA06-17B108294B68}"/>
              </a:ext>
            </a:extLst>
          </p:cNvPr>
          <p:cNvPicPr>
            <a:picLocks noChangeAspect="1"/>
          </p:cNvPicPr>
          <p:nvPr/>
        </p:nvPicPr>
        <p:blipFill>
          <a:blip r:embed="rId2"/>
          <a:stretch>
            <a:fillRect/>
          </a:stretch>
        </p:blipFill>
        <p:spPr>
          <a:xfrm>
            <a:off x="1022071" y="3429000"/>
            <a:ext cx="6123736" cy="2980579"/>
          </a:xfrm>
          <a:prstGeom prst="rect">
            <a:avLst/>
          </a:prstGeom>
        </p:spPr>
      </p:pic>
    </p:spTree>
    <p:extLst>
      <p:ext uri="{BB962C8B-B14F-4D97-AF65-F5344CB8AC3E}">
        <p14:creationId xmlns:p14="http://schemas.microsoft.com/office/powerpoint/2010/main" val="2883556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5A7E9-2B75-E903-3D06-D0AB396D6170}"/>
              </a:ext>
            </a:extLst>
          </p:cNvPr>
          <p:cNvSpPr>
            <a:spLocks noGrp="1"/>
          </p:cNvSpPr>
          <p:nvPr>
            <p:ph type="title"/>
          </p:nvPr>
        </p:nvSpPr>
        <p:spPr>
          <a:xfrm>
            <a:off x="1526428" y="1787767"/>
            <a:ext cx="4569572" cy="580029"/>
          </a:xfrm>
        </p:spPr>
        <p:txBody>
          <a:bodyPr/>
          <a:lstStyle/>
          <a:p>
            <a:r>
              <a:rPr lang="en-US" b="0" i="0" dirty="0">
                <a:solidFill>
                  <a:srgbClr val="00B0F0"/>
                </a:solidFill>
                <a:effectLst/>
                <a:latin typeface="Söhne"/>
              </a:rPr>
              <a:t>Deblurring</a:t>
            </a:r>
            <a:endParaRPr lang="en-US" dirty="0">
              <a:solidFill>
                <a:srgbClr val="00B0F0"/>
              </a:solidFill>
            </a:endParaRPr>
          </a:p>
        </p:txBody>
      </p:sp>
      <p:sp>
        <p:nvSpPr>
          <p:cNvPr id="4" name="Footer Placeholder 3">
            <a:extLst>
              <a:ext uri="{FF2B5EF4-FFF2-40B4-BE49-F238E27FC236}">
                <a16:creationId xmlns:a16="http://schemas.microsoft.com/office/drawing/2014/main" id="{58DC9697-090A-CE4D-B1B3-F067D6EC6D63}"/>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6AD61F1-4F99-54FD-B72F-1667D62FE5CF}"/>
              </a:ext>
            </a:extLst>
          </p:cNvPr>
          <p:cNvSpPr>
            <a:spLocks noGrp="1"/>
          </p:cNvSpPr>
          <p:nvPr>
            <p:ph type="sldNum" sz="quarter" idx="4"/>
          </p:nvPr>
        </p:nvSpPr>
        <p:spPr/>
        <p:txBody>
          <a:bodyPr/>
          <a:lstStyle/>
          <a:p>
            <a:pPr>
              <a:defRPr/>
            </a:pPr>
            <a:fld id="{8D1FC6F8-0BCD-47E9-9C64-690771D9C143}" type="slidenum">
              <a:rPr lang="en-US" smtClean="0"/>
              <a:pPr>
                <a:defRPr/>
              </a:pPr>
              <a:t>22</a:t>
            </a:fld>
            <a:endParaRPr lang="en-US" dirty="0"/>
          </a:p>
        </p:txBody>
      </p:sp>
      <p:sp>
        <p:nvSpPr>
          <p:cNvPr id="6" name="Date Placeholder 5">
            <a:extLst>
              <a:ext uri="{FF2B5EF4-FFF2-40B4-BE49-F238E27FC236}">
                <a16:creationId xmlns:a16="http://schemas.microsoft.com/office/drawing/2014/main" id="{4F8F86E7-C7F7-2BD3-B3A9-D124B26C5D51}"/>
              </a:ext>
            </a:extLst>
          </p:cNvPr>
          <p:cNvSpPr>
            <a:spLocks noGrp="1"/>
          </p:cNvSpPr>
          <p:nvPr>
            <p:ph type="dt" sz="half" idx="2"/>
          </p:nvPr>
        </p:nvSpPr>
        <p:spPr/>
        <p:txBody>
          <a:bodyPr/>
          <a:lstStyle/>
          <a:p>
            <a:pPr>
              <a:defRPr/>
            </a:pPr>
            <a:r>
              <a:rPr lang="en-US" cap="all"/>
              <a:t>May 21, 20XX</a:t>
            </a:r>
            <a:endParaRPr lang="en-US" cap="all" dirty="0"/>
          </a:p>
        </p:txBody>
      </p:sp>
      <p:sp>
        <p:nvSpPr>
          <p:cNvPr id="7" name="TextBox 6">
            <a:extLst>
              <a:ext uri="{FF2B5EF4-FFF2-40B4-BE49-F238E27FC236}">
                <a16:creationId xmlns:a16="http://schemas.microsoft.com/office/drawing/2014/main" id="{F2CC7301-3511-D3F3-48FD-6A9DB0479A37}"/>
              </a:ext>
            </a:extLst>
          </p:cNvPr>
          <p:cNvSpPr txBox="1"/>
          <p:nvPr/>
        </p:nvSpPr>
        <p:spPr>
          <a:xfrm>
            <a:off x="1526428" y="2376761"/>
            <a:ext cx="8238564" cy="1200329"/>
          </a:xfrm>
          <a:prstGeom prst="rect">
            <a:avLst/>
          </a:prstGeom>
          <a:noFill/>
        </p:spPr>
        <p:txBody>
          <a:bodyPr wrap="square" rtlCol="0">
            <a:spAutoFit/>
          </a:bodyPr>
          <a:lstStyle/>
          <a:p>
            <a:r>
              <a:rPr lang="en-US" b="0" i="0" dirty="0">
                <a:solidFill>
                  <a:schemeClr val="bg1"/>
                </a:solidFill>
                <a:effectLst/>
                <a:latin typeface="Söhne"/>
              </a:rPr>
              <a:t>Deblurring techniques aim to reduce blurriness or restore sharpness in images caused by motion blur, out-of-focus blur, or other factors. Deconvolution-based methods, blind deconvolution, or specific algorithms designed for motion blur removal can be used to enhance the image clarity.</a:t>
            </a:r>
            <a:endParaRPr lang="en-US" dirty="0">
              <a:solidFill>
                <a:schemeClr val="bg1"/>
              </a:solidFill>
            </a:endParaRPr>
          </a:p>
        </p:txBody>
      </p:sp>
      <p:pic>
        <p:nvPicPr>
          <p:cNvPr id="9" name="Picture 8">
            <a:extLst>
              <a:ext uri="{FF2B5EF4-FFF2-40B4-BE49-F238E27FC236}">
                <a16:creationId xmlns:a16="http://schemas.microsoft.com/office/drawing/2014/main" id="{8E44010E-E6A7-B6F1-08A7-D258E2875D3E}"/>
              </a:ext>
            </a:extLst>
          </p:cNvPr>
          <p:cNvPicPr>
            <a:picLocks noChangeAspect="1"/>
          </p:cNvPicPr>
          <p:nvPr/>
        </p:nvPicPr>
        <p:blipFill>
          <a:blip r:embed="rId2"/>
          <a:stretch>
            <a:fillRect/>
          </a:stretch>
        </p:blipFill>
        <p:spPr>
          <a:xfrm>
            <a:off x="1526428" y="3586055"/>
            <a:ext cx="7835153" cy="2895427"/>
          </a:xfrm>
          <a:prstGeom prst="rect">
            <a:avLst/>
          </a:prstGeom>
        </p:spPr>
      </p:pic>
    </p:spTree>
    <p:extLst>
      <p:ext uri="{BB962C8B-B14F-4D97-AF65-F5344CB8AC3E}">
        <p14:creationId xmlns:p14="http://schemas.microsoft.com/office/powerpoint/2010/main" val="1402288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3CF9F98-7E79-7A60-88EB-1F4698BE4AF4}"/>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6630D18-F931-41B3-E7A2-36F6F3F920C1}"/>
              </a:ext>
            </a:extLst>
          </p:cNvPr>
          <p:cNvSpPr>
            <a:spLocks noGrp="1"/>
          </p:cNvSpPr>
          <p:nvPr>
            <p:ph type="sldNum" sz="quarter" idx="4"/>
          </p:nvPr>
        </p:nvSpPr>
        <p:spPr/>
        <p:txBody>
          <a:bodyPr/>
          <a:lstStyle/>
          <a:p>
            <a:pPr>
              <a:defRPr/>
            </a:pPr>
            <a:fld id="{8D1FC6F8-0BCD-47E9-9C64-690771D9C143}" type="slidenum">
              <a:rPr lang="en-US" smtClean="0"/>
              <a:pPr>
                <a:defRPr/>
              </a:pPr>
              <a:t>23</a:t>
            </a:fld>
            <a:endParaRPr lang="en-US" dirty="0"/>
          </a:p>
        </p:txBody>
      </p:sp>
      <p:sp>
        <p:nvSpPr>
          <p:cNvPr id="6" name="Date Placeholder 5">
            <a:extLst>
              <a:ext uri="{FF2B5EF4-FFF2-40B4-BE49-F238E27FC236}">
                <a16:creationId xmlns:a16="http://schemas.microsoft.com/office/drawing/2014/main" id="{1BD82DCA-6EB5-94BA-98DE-A1213FF26A97}"/>
              </a:ext>
            </a:extLst>
          </p:cNvPr>
          <p:cNvSpPr>
            <a:spLocks noGrp="1"/>
          </p:cNvSpPr>
          <p:nvPr>
            <p:ph type="dt" sz="half" idx="2"/>
          </p:nvPr>
        </p:nvSpPr>
        <p:spPr/>
        <p:txBody>
          <a:bodyPr/>
          <a:lstStyle/>
          <a:p>
            <a:pPr>
              <a:defRPr/>
            </a:pPr>
            <a:r>
              <a:rPr lang="en-US" cap="all"/>
              <a:t>May 21, 20XX</a:t>
            </a:r>
            <a:endParaRPr lang="en-US" cap="all" dirty="0"/>
          </a:p>
        </p:txBody>
      </p:sp>
      <p:sp>
        <p:nvSpPr>
          <p:cNvPr id="7" name="Title 1">
            <a:extLst>
              <a:ext uri="{FF2B5EF4-FFF2-40B4-BE49-F238E27FC236}">
                <a16:creationId xmlns:a16="http://schemas.microsoft.com/office/drawing/2014/main" id="{4CC47198-1C51-3339-992E-2545B6FCBC11}"/>
              </a:ext>
            </a:extLst>
          </p:cNvPr>
          <p:cNvSpPr>
            <a:spLocks noGrp="1"/>
          </p:cNvSpPr>
          <p:nvPr>
            <p:ph type="title"/>
          </p:nvPr>
        </p:nvSpPr>
        <p:spPr>
          <a:xfrm>
            <a:off x="959223" y="2685876"/>
            <a:ext cx="9628094" cy="1486247"/>
          </a:xfrm>
        </p:spPr>
        <p:txBody>
          <a:bodyPr/>
          <a:lstStyle/>
          <a:p>
            <a:r>
              <a:rPr lang="en-US" sz="7200" b="1" i="0" dirty="0">
                <a:solidFill>
                  <a:srgbClr val="00B0F0"/>
                </a:solidFill>
                <a:effectLst/>
                <a:latin typeface="Söhne"/>
              </a:rPr>
              <a:t>Image Segmentation</a:t>
            </a:r>
            <a:br>
              <a:rPr lang="en-US" sz="7200" b="1" dirty="0">
                <a:solidFill>
                  <a:srgbClr val="00B0F0"/>
                </a:solidFill>
              </a:rPr>
            </a:br>
            <a:endParaRPr lang="en-US" sz="7200" b="1" dirty="0">
              <a:solidFill>
                <a:srgbClr val="00B0F0"/>
              </a:solidFill>
            </a:endParaRPr>
          </a:p>
        </p:txBody>
      </p:sp>
    </p:spTree>
    <p:extLst>
      <p:ext uri="{BB962C8B-B14F-4D97-AF65-F5344CB8AC3E}">
        <p14:creationId xmlns:p14="http://schemas.microsoft.com/office/powerpoint/2010/main" val="298532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AE2FC-AFC5-08F6-163D-2E26BD50E067}"/>
              </a:ext>
            </a:extLst>
          </p:cNvPr>
          <p:cNvSpPr>
            <a:spLocks noGrp="1"/>
          </p:cNvSpPr>
          <p:nvPr>
            <p:ph type="title"/>
          </p:nvPr>
        </p:nvSpPr>
        <p:spPr>
          <a:xfrm>
            <a:off x="1099685" y="1662261"/>
            <a:ext cx="4569572" cy="580029"/>
          </a:xfrm>
        </p:spPr>
        <p:txBody>
          <a:bodyPr/>
          <a:lstStyle/>
          <a:p>
            <a:r>
              <a:rPr lang="en-US" sz="2800" b="1" i="0" dirty="0">
                <a:solidFill>
                  <a:srgbClr val="00B0F0"/>
                </a:solidFill>
                <a:effectLst/>
                <a:latin typeface="Söhne"/>
              </a:rPr>
              <a:t>Image Segmentation</a:t>
            </a:r>
            <a:br>
              <a:rPr lang="en-US" sz="2800" b="1" dirty="0">
                <a:solidFill>
                  <a:srgbClr val="00B0F0"/>
                </a:solidFill>
              </a:rPr>
            </a:br>
            <a:endParaRPr lang="en-US" dirty="0"/>
          </a:p>
        </p:txBody>
      </p:sp>
      <p:sp>
        <p:nvSpPr>
          <p:cNvPr id="4" name="Footer Placeholder 3">
            <a:extLst>
              <a:ext uri="{FF2B5EF4-FFF2-40B4-BE49-F238E27FC236}">
                <a16:creationId xmlns:a16="http://schemas.microsoft.com/office/drawing/2014/main" id="{57CE0986-BC99-92FE-FBAD-0D1C956CA417}"/>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7F90658-03F4-2774-FCED-D41F3CBE7361}"/>
              </a:ext>
            </a:extLst>
          </p:cNvPr>
          <p:cNvSpPr>
            <a:spLocks noGrp="1"/>
          </p:cNvSpPr>
          <p:nvPr>
            <p:ph type="sldNum" sz="quarter" idx="4"/>
          </p:nvPr>
        </p:nvSpPr>
        <p:spPr/>
        <p:txBody>
          <a:bodyPr/>
          <a:lstStyle/>
          <a:p>
            <a:pPr>
              <a:defRPr/>
            </a:pPr>
            <a:fld id="{8D1FC6F8-0BCD-47E9-9C64-690771D9C143}" type="slidenum">
              <a:rPr lang="en-US" smtClean="0"/>
              <a:pPr>
                <a:defRPr/>
              </a:pPr>
              <a:t>24</a:t>
            </a:fld>
            <a:endParaRPr lang="en-US" dirty="0"/>
          </a:p>
        </p:txBody>
      </p:sp>
      <p:sp>
        <p:nvSpPr>
          <p:cNvPr id="6" name="Date Placeholder 5">
            <a:extLst>
              <a:ext uri="{FF2B5EF4-FFF2-40B4-BE49-F238E27FC236}">
                <a16:creationId xmlns:a16="http://schemas.microsoft.com/office/drawing/2014/main" id="{05A2AAFE-484E-634C-DFC7-8BE5201FCF89}"/>
              </a:ext>
            </a:extLst>
          </p:cNvPr>
          <p:cNvSpPr>
            <a:spLocks noGrp="1"/>
          </p:cNvSpPr>
          <p:nvPr>
            <p:ph type="dt" sz="half" idx="2"/>
          </p:nvPr>
        </p:nvSpPr>
        <p:spPr/>
        <p:txBody>
          <a:bodyPr/>
          <a:lstStyle/>
          <a:p>
            <a:pPr>
              <a:defRPr/>
            </a:pPr>
            <a:r>
              <a:rPr lang="en-US" cap="all"/>
              <a:t>May 21, 20XX</a:t>
            </a:r>
            <a:endParaRPr lang="en-US" cap="all" dirty="0"/>
          </a:p>
        </p:txBody>
      </p:sp>
      <p:sp>
        <p:nvSpPr>
          <p:cNvPr id="7" name="TextBox 6">
            <a:extLst>
              <a:ext uri="{FF2B5EF4-FFF2-40B4-BE49-F238E27FC236}">
                <a16:creationId xmlns:a16="http://schemas.microsoft.com/office/drawing/2014/main" id="{7E1855FD-D855-8247-D637-048C2D3FFCFD}"/>
              </a:ext>
            </a:extLst>
          </p:cNvPr>
          <p:cNvSpPr txBox="1"/>
          <p:nvPr/>
        </p:nvSpPr>
        <p:spPr>
          <a:xfrm>
            <a:off x="1099685" y="2237324"/>
            <a:ext cx="8032377" cy="1477328"/>
          </a:xfrm>
          <a:prstGeom prst="rect">
            <a:avLst/>
          </a:prstGeom>
          <a:noFill/>
        </p:spPr>
        <p:txBody>
          <a:bodyPr wrap="square" rtlCol="0">
            <a:spAutoFit/>
          </a:bodyPr>
          <a:lstStyle/>
          <a:p>
            <a:r>
              <a:rPr lang="en-US" b="0" i="0" dirty="0">
                <a:solidFill>
                  <a:schemeClr val="bg1"/>
                </a:solidFill>
                <a:effectLst/>
                <a:latin typeface="Söhne"/>
              </a:rPr>
              <a:t>Image segmentation is the process of dividing an image into multiple distinct regions or objects based on certain criteria, such as color, texture, intensity, or other visual properties. The goal of image segmentation is to group pixels or regions with similar characteristics together and separate them from the surrounding background or other objects.</a:t>
            </a:r>
            <a:endParaRPr lang="en-US" dirty="0">
              <a:solidFill>
                <a:schemeClr val="bg1"/>
              </a:solidFill>
            </a:endParaRPr>
          </a:p>
        </p:txBody>
      </p:sp>
    </p:spTree>
    <p:extLst>
      <p:ext uri="{BB962C8B-B14F-4D97-AF65-F5344CB8AC3E}">
        <p14:creationId xmlns:p14="http://schemas.microsoft.com/office/powerpoint/2010/main" val="38671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160ED-6E27-1FD9-5A52-FA96E16FC226}"/>
              </a:ext>
            </a:extLst>
          </p:cNvPr>
          <p:cNvSpPr>
            <a:spLocks noGrp="1"/>
          </p:cNvSpPr>
          <p:nvPr>
            <p:ph type="title"/>
          </p:nvPr>
        </p:nvSpPr>
        <p:spPr>
          <a:xfrm>
            <a:off x="1950158" y="1590738"/>
            <a:ext cx="4569572" cy="580029"/>
          </a:xfrm>
        </p:spPr>
        <p:txBody>
          <a:bodyPr/>
          <a:lstStyle/>
          <a:p>
            <a:r>
              <a:rPr lang="en-US" dirty="0">
                <a:solidFill>
                  <a:srgbClr val="00B0F0"/>
                </a:solidFill>
              </a:rPr>
              <a:t>Thresholding</a:t>
            </a:r>
          </a:p>
        </p:txBody>
      </p:sp>
      <p:sp>
        <p:nvSpPr>
          <p:cNvPr id="4" name="Footer Placeholder 3">
            <a:extLst>
              <a:ext uri="{FF2B5EF4-FFF2-40B4-BE49-F238E27FC236}">
                <a16:creationId xmlns:a16="http://schemas.microsoft.com/office/drawing/2014/main" id="{4BECA144-BC05-B1DC-A2DD-7EF439A32C57}"/>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20CA27D-0E13-C64C-019B-678C27C8BBB5}"/>
              </a:ext>
            </a:extLst>
          </p:cNvPr>
          <p:cNvSpPr>
            <a:spLocks noGrp="1"/>
          </p:cNvSpPr>
          <p:nvPr>
            <p:ph type="sldNum" sz="quarter" idx="4"/>
          </p:nvPr>
        </p:nvSpPr>
        <p:spPr/>
        <p:txBody>
          <a:bodyPr/>
          <a:lstStyle/>
          <a:p>
            <a:pPr>
              <a:defRPr/>
            </a:pPr>
            <a:fld id="{8D1FC6F8-0BCD-47E9-9C64-690771D9C143}" type="slidenum">
              <a:rPr lang="en-US" smtClean="0"/>
              <a:pPr>
                <a:defRPr/>
              </a:pPr>
              <a:t>25</a:t>
            </a:fld>
            <a:endParaRPr lang="en-US" dirty="0"/>
          </a:p>
        </p:txBody>
      </p:sp>
      <p:sp>
        <p:nvSpPr>
          <p:cNvPr id="6" name="Date Placeholder 5">
            <a:extLst>
              <a:ext uri="{FF2B5EF4-FFF2-40B4-BE49-F238E27FC236}">
                <a16:creationId xmlns:a16="http://schemas.microsoft.com/office/drawing/2014/main" id="{82ADFE3C-85B2-2321-9FCA-4F7877EAF4C2}"/>
              </a:ext>
            </a:extLst>
          </p:cNvPr>
          <p:cNvSpPr>
            <a:spLocks noGrp="1"/>
          </p:cNvSpPr>
          <p:nvPr>
            <p:ph type="dt" sz="half" idx="2"/>
          </p:nvPr>
        </p:nvSpPr>
        <p:spPr/>
        <p:txBody>
          <a:bodyPr/>
          <a:lstStyle/>
          <a:p>
            <a:pPr>
              <a:defRPr/>
            </a:pPr>
            <a:r>
              <a:rPr lang="en-US" cap="all"/>
              <a:t>May 21, 20XX</a:t>
            </a:r>
            <a:endParaRPr lang="en-US" cap="all" dirty="0"/>
          </a:p>
        </p:txBody>
      </p:sp>
      <p:pic>
        <p:nvPicPr>
          <p:cNvPr id="8" name="Picture 7">
            <a:extLst>
              <a:ext uri="{FF2B5EF4-FFF2-40B4-BE49-F238E27FC236}">
                <a16:creationId xmlns:a16="http://schemas.microsoft.com/office/drawing/2014/main" id="{41DA0F2A-8BEC-A231-FA1B-3159C4AAF037}"/>
              </a:ext>
            </a:extLst>
          </p:cNvPr>
          <p:cNvPicPr>
            <a:picLocks noChangeAspect="1"/>
          </p:cNvPicPr>
          <p:nvPr/>
        </p:nvPicPr>
        <p:blipFill>
          <a:blip r:embed="rId2"/>
          <a:stretch>
            <a:fillRect/>
          </a:stretch>
        </p:blipFill>
        <p:spPr>
          <a:xfrm>
            <a:off x="1950158" y="2247185"/>
            <a:ext cx="6718713" cy="4346769"/>
          </a:xfrm>
          <a:prstGeom prst="rect">
            <a:avLst/>
          </a:prstGeom>
        </p:spPr>
      </p:pic>
    </p:spTree>
    <p:extLst>
      <p:ext uri="{BB962C8B-B14F-4D97-AF65-F5344CB8AC3E}">
        <p14:creationId xmlns:p14="http://schemas.microsoft.com/office/powerpoint/2010/main" val="3254932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667CC-5723-E7F9-A413-0CCB65AEA4BD}"/>
              </a:ext>
            </a:extLst>
          </p:cNvPr>
          <p:cNvSpPr>
            <a:spLocks noGrp="1"/>
          </p:cNvSpPr>
          <p:nvPr>
            <p:ph type="title"/>
          </p:nvPr>
        </p:nvSpPr>
        <p:spPr>
          <a:xfrm>
            <a:off x="1001073" y="1729587"/>
            <a:ext cx="4569572" cy="580029"/>
          </a:xfrm>
        </p:spPr>
        <p:txBody>
          <a:bodyPr/>
          <a:lstStyle/>
          <a:p>
            <a:r>
              <a:rPr lang="en-US" sz="2800" b="0" i="0" dirty="0">
                <a:solidFill>
                  <a:srgbClr val="00B0F0"/>
                </a:solidFill>
                <a:effectLst/>
                <a:latin typeface="Söhne"/>
              </a:rPr>
              <a:t>Edges Detections</a:t>
            </a:r>
            <a:br>
              <a:rPr lang="en-US" sz="2800" dirty="0">
                <a:solidFill>
                  <a:srgbClr val="00B0F0"/>
                </a:solidFill>
              </a:rPr>
            </a:br>
            <a:endParaRPr lang="en-US" dirty="0">
              <a:solidFill>
                <a:srgbClr val="00B0F0"/>
              </a:solidFill>
            </a:endParaRPr>
          </a:p>
        </p:txBody>
      </p:sp>
      <p:sp>
        <p:nvSpPr>
          <p:cNvPr id="4" name="Footer Placeholder 3">
            <a:extLst>
              <a:ext uri="{FF2B5EF4-FFF2-40B4-BE49-F238E27FC236}">
                <a16:creationId xmlns:a16="http://schemas.microsoft.com/office/drawing/2014/main" id="{C93BE3A7-3127-B2E0-672B-D67E96260D98}"/>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58FA0EA-8B36-E153-7BFA-D2E41F7F4ABF}"/>
              </a:ext>
            </a:extLst>
          </p:cNvPr>
          <p:cNvSpPr>
            <a:spLocks noGrp="1"/>
          </p:cNvSpPr>
          <p:nvPr>
            <p:ph type="sldNum" sz="quarter" idx="4"/>
          </p:nvPr>
        </p:nvSpPr>
        <p:spPr/>
        <p:txBody>
          <a:bodyPr/>
          <a:lstStyle/>
          <a:p>
            <a:pPr>
              <a:defRPr/>
            </a:pPr>
            <a:fld id="{8D1FC6F8-0BCD-47E9-9C64-690771D9C143}" type="slidenum">
              <a:rPr lang="en-US" smtClean="0"/>
              <a:pPr>
                <a:defRPr/>
              </a:pPr>
              <a:t>26</a:t>
            </a:fld>
            <a:endParaRPr lang="en-US" dirty="0"/>
          </a:p>
        </p:txBody>
      </p:sp>
      <p:sp>
        <p:nvSpPr>
          <p:cNvPr id="6" name="Date Placeholder 5">
            <a:extLst>
              <a:ext uri="{FF2B5EF4-FFF2-40B4-BE49-F238E27FC236}">
                <a16:creationId xmlns:a16="http://schemas.microsoft.com/office/drawing/2014/main" id="{E718E213-2AB6-C2E3-0F87-A57A4F8130AA}"/>
              </a:ext>
            </a:extLst>
          </p:cNvPr>
          <p:cNvSpPr>
            <a:spLocks noGrp="1"/>
          </p:cNvSpPr>
          <p:nvPr>
            <p:ph type="dt" sz="half" idx="2"/>
          </p:nvPr>
        </p:nvSpPr>
        <p:spPr/>
        <p:txBody>
          <a:bodyPr/>
          <a:lstStyle/>
          <a:p>
            <a:pPr>
              <a:defRPr/>
            </a:pPr>
            <a:r>
              <a:rPr lang="en-US" cap="all"/>
              <a:t>May 21, 20XX</a:t>
            </a:r>
            <a:endParaRPr lang="en-US" cap="all" dirty="0"/>
          </a:p>
        </p:txBody>
      </p:sp>
      <p:sp>
        <p:nvSpPr>
          <p:cNvPr id="7" name="TextBox 6">
            <a:extLst>
              <a:ext uri="{FF2B5EF4-FFF2-40B4-BE49-F238E27FC236}">
                <a16:creationId xmlns:a16="http://schemas.microsoft.com/office/drawing/2014/main" id="{AEA96D0E-214C-66FA-BE7D-A20546037954}"/>
              </a:ext>
            </a:extLst>
          </p:cNvPr>
          <p:cNvSpPr txBox="1"/>
          <p:nvPr/>
        </p:nvSpPr>
        <p:spPr>
          <a:xfrm>
            <a:off x="1001073" y="2309616"/>
            <a:ext cx="8241540" cy="1754326"/>
          </a:xfrm>
          <a:prstGeom prst="rect">
            <a:avLst/>
          </a:prstGeom>
          <a:noFill/>
        </p:spPr>
        <p:txBody>
          <a:bodyPr wrap="square" rtlCol="0">
            <a:spAutoFit/>
          </a:bodyPr>
          <a:lstStyle/>
          <a:p>
            <a:r>
              <a:rPr lang="en-US" b="0" i="0" dirty="0">
                <a:solidFill>
                  <a:schemeClr val="bg1"/>
                </a:solidFill>
                <a:effectLst/>
                <a:latin typeface="Söhne"/>
              </a:rPr>
              <a:t>Edge detection is a fundamental image processing technique that aims to identify and localize sharp transitions in intensity values within an image. Edges represent boundaries or regions of significant intensity changes and often correspond to object boundaries or other important image features. Edge detection is widely used in various computer vision tasks, including object recognition, image segmentation, and image analysis. Here are some commonly used edge detection algorithms:</a:t>
            </a:r>
            <a:endParaRPr lang="en-US" dirty="0">
              <a:solidFill>
                <a:schemeClr val="bg1"/>
              </a:solidFill>
            </a:endParaRPr>
          </a:p>
        </p:txBody>
      </p:sp>
      <p:pic>
        <p:nvPicPr>
          <p:cNvPr id="9" name="Picture 8">
            <a:extLst>
              <a:ext uri="{FF2B5EF4-FFF2-40B4-BE49-F238E27FC236}">
                <a16:creationId xmlns:a16="http://schemas.microsoft.com/office/drawing/2014/main" id="{6749C470-179C-1854-616E-CBB225BB4B2E}"/>
              </a:ext>
            </a:extLst>
          </p:cNvPr>
          <p:cNvPicPr>
            <a:picLocks noChangeAspect="1"/>
          </p:cNvPicPr>
          <p:nvPr/>
        </p:nvPicPr>
        <p:blipFill>
          <a:blip r:embed="rId2"/>
          <a:stretch>
            <a:fillRect/>
          </a:stretch>
        </p:blipFill>
        <p:spPr>
          <a:xfrm>
            <a:off x="1001072" y="4063942"/>
            <a:ext cx="8465657" cy="2691070"/>
          </a:xfrm>
          <a:prstGeom prst="rect">
            <a:avLst/>
          </a:prstGeom>
        </p:spPr>
      </p:pic>
    </p:spTree>
    <p:extLst>
      <p:ext uri="{BB962C8B-B14F-4D97-AF65-F5344CB8AC3E}">
        <p14:creationId xmlns:p14="http://schemas.microsoft.com/office/powerpoint/2010/main" val="2914487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91F6-7E83-4775-73C7-67EE9DC77A24}"/>
              </a:ext>
            </a:extLst>
          </p:cNvPr>
          <p:cNvSpPr>
            <a:spLocks noGrp="1"/>
          </p:cNvSpPr>
          <p:nvPr>
            <p:ph type="title"/>
          </p:nvPr>
        </p:nvSpPr>
        <p:spPr>
          <a:xfrm>
            <a:off x="1776022" y="2862204"/>
            <a:ext cx="9072600" cy="3075752"/>
          </a:xfrm>
        </p:spPr>
        <p:txBody>
          <a:bodyPr/>
          <a:lstStyle/>
          <a:p>
            <a:r>
              <a:rPr lang="en-US" sz="6000" dirty="0">
                <a:solidFill>
                  <a:srgbClr val="00B0F0"/>
                </a:solidFill>
              </a:rPr>
              <a:t>Computer Vision </a:t>
            </a:r>
          </a:p>
        </p:txBody>
      </p:sp>
      <p:sp>
        <p:nvSpPr>
          <p:cNvPr id="4" name="Footer Placeholder 3">
            <a:extLst>
              <a:ext uri="{FF2B5EF4-FFF2-40B4-BE49-F238E27FC236}">
                <a16:creationId xmlns:a16="http://schemas.microsoft.com/office/drawing/2014/main" id="{373A9909-D3F6-03E2-8AE8-71BA119009F0}"/>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5AECED3-8097-0C22-0422-B78C0E09FCED}"/>
              </a:ext>
            </a:extLst>
          </p:cNvPr>
          <p:cNvSpPr>
            <a:spLocks noGrp="1"/>
          </p:cNvSpPr>
          <p:nvPr>
            <p:ph type="sldNum" sz="quarter" idx="4"/>
          </p:nvPr>
        </p:nvSpPr>
        <p:spPr/>
        <p:txBody>
          <a:bodyPr/>
          <a:lstStyle/>
          <a:p>
            <a:pPr>
              <a:defRPr/>
            </a:pPr>
            <a:fld id="{8D1FC6F8-0BCD-47E9-9C64-690771D9C143}" type="slidenum">
              <a:rPr lang="en-US" smtClean="0"/>
              <a:pPr>
                <a:defRPr/>
              </a:pPr>
              <a:t>27</a:t>
            </a:fld>
            <a:endParaRPr lang="en-US" dirty="0"/>
          </a:p>
        </p:txBody>
      </p:sp>
      <p:sp>
        <p:nvSpPr>
          <p:cNvPr id="6" name="Date Placeholder 5">
            <a:extLst>
              <a:ext uri="{FF2B5EF4-FFF2-40B4-BE49-F238E27FC236}">
                <a16:creationId xmlns:a16="http://schemas.microsoft.com/office/drawing/2014/main" id="{B81BDB86-EDB1-3185-F4A4-6E50F3486AD1}"/>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2889735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556B-CEA3-854C-2B97-22694D4D55C5}"/>
              </a:ext>
            </a:extLst>
          </p:cNvPr>
          <p:cNvSpPr>
            <a:spLocks noGrp="1"/>
          </p:cNvSpPr>
          <p:nvPr>
            <p:ph type="title"/>
          </p:nvPr>
        </p:nvSpPr>
        <p:spPr>
          <a:xfrm>
            <a:off x="1023483" y="1904308"/>
            <a:ext cx="4861845" cy="580029"/>
          </a:xfrm>
        </p:spPr>
        <p:txBody>
          <a:bodyPr/>
          <a:lstStyle/>
          <a:p>
            <a:r>
              <a:rPr lang="en-US" sz="2800" b="1" i="0" dirty="0">
                <a:solidFill>
                  <a:srgbClr val="00B0F0"/>
                </a:solidFill>
                <a:effectLst/>
                <a:latin typeface="Verdana" panose="020B0604030504040204" pitchFamily="34" charset="0"/>
              </a:rPr>
              <a:t>Computer vision</a:t>
            </a:r>
            <a:endParaRPr lang="en-US" b="1" dirty="0">
              <a:solidFill>
                <a:srgbClr val="00B0F0"/>
              </a:solidFill>
            </a:endParaRPr>
          </a:p>
        </p:txBody>
      </p:sp>
      <p:sp>
        <p:nvSpPr>
          <p:cNvPr id="4" name="Footer Placeholder 3">
            <a:extLst>
              <a:ext uri="{FF2B5EF4-FFF2-40B4-BE49-F238E27FC236}">
                <a16:creationId xmlns:a16="http://schemas.microsoft.com/office/drawing/2014/main" id="{F7EB97A9-C35A-2CA1-5ED6-C02AA3456C17}"/>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F47F35A0-80A6-13FB-B27B-34CD82CEC4E7}"/>
              </a:ext>
            </a:extLst>
          </p:cNvPr>
          <p:cNvSpPr>
            <a:spLocks noGrp="1"/>
          </p:cNvSpPr>
          <p:nvPr>
            <p:ph type="sldNum" sz="quarter" idx="4"/>
          </p:nvPr>
        </p:nvSpPr>
        <p:spPr/>
        <p:txBody>
          <a:bodyPr/>
          <a:lstStyle/>
          <a:p>
            <a:pPr>
              <a:defRPr/>
            </a:pPr>
            <a:fld id="{8D1FC6F8-0BCD-47E9-9C64-690771D9C143}" type="slidenum">
              <a:rPr lang="en-US" smtClean="0"/>
              <a:pPr>
                <a:defRPr/>
              </a:pPr>
              <a:t>28</a:t>
            </a:fld>
            <a:endParaRPr lang="en-US" dirty="0"/>
          </a:p>
        </p:txBody>
      </p:sp>
      <p:sp>
        <p:nvSpPr>
          <p:cNvPr id="6" name="Date Placeholder 5">
            <a:extLst>
              <a:ext uri="{FF2B5EF4-FFF2-40B4-BE49-F238E27FC236}">
                <a16:creationId xmlns:a16="http://schemas.microsoft.com/office/drawing/2014/main" id="{D7FF0D03-4FB9-08F2-5158-E82109E66D45}"/>
              </a:ext>
            </a:extLst>
          </p:cNvPr>
          <p:cNvSpPr>
            <a:spLocks noGrp="1"/>
          </p:cNvSpPr>
          <p:nvPr>
            <p:ph type="dt" sz="half" idx="2"/>
          </p:nvPr>
        </p:nvSpPr>
        <p:spPr/>
        <p:txBody>
          <a:bodyPr/>
          <a:lstStyle/>
          <a:p>
            <a:pPr>
              <a:defRPr/>
            </a:pPr>
            <a:r>
              <a:rPr lang="en-US" cap="all"/>
              <a:t>May 21, 20XX</a:t>
            </a:r>
            <a:endParaRPr lang="en-US" cap="all" dirty="0"/>
          </a:p>
        </p:txBody>
      </p:sp>
      <p:sp>
        <p:nvSpPr>
          <p:cNvPr id="7" name="TextBox 6">
            <a:extLst>
              <a:ext uri="{FF2B5EF4-FFF2-40B4-BE49-F238E27FC236}">
                <a16:creationId xmlns:a16="http://schemas.microsoft.com/office/drawing/2014/main" id="{8A0BCB6F-CFB5-25DF-D331-F2EAE7259C35}"/>
              </a:ext>
            </a:extLst>
          </p:cNvPr>
          <p:cNvSpPr txBox="1"/>
          <p:nvPr/>
        </p:nvSpPr>
        <p:spPr>
          <a:xfrm>
            <a:off x="1023483" y="2375823"/>
            <a:ext cx="9834283" cy="1200329"/>
          </a:xfrm>
          <a:prstGeom prst="rect">
            <a:avLst/>
          </a:prstGeom>
          <a:noFill/>
        </p:spPr>
        <p:txBody>
          <a:bodyPr wrap="square" rtlCol="0">
            <a:spAutoFit/>
          </a:bodyPr>
          <a:lstStyle/>
          <a:p>
            <a:r>
              <a:rPr lang="en-US" sz="1800" b="0" i="0" dirty="0">
                <a:solidFill>
                  <a:schemeClr val="bg1"/>
                </a:solidFill>
                <a:effectLst/>
                <a:latin typeface="Verdana" panose="020B0604030504040204" pitchFamily="34" charset="0"/>
              </a:rPr>
              <a:t>Computer vision (CV) is the subcategory of artificial intelligence (</a:t>
            </a:r>
            <a:r>
              <a:rPr lang="en-US" sz="1800" b="0" i="0" u="none" strike="noStrike" dirty="0">
                <a:solidFill>
                  <a:schemeClr val="bg1"/>
                </a:solidFill>
                <a:effectLst/>
                <a:latin typeface="Verdana" panose="020B0604030504040204" pitchFamily="34" charset="0"/>
                <a:hlinkClick r:id="rId2">
                  <a:extLst>
                    <a:ext uri="{A12FA001-AC4F-418D-AE19-62706E023703}">
                      <ahyp:hlinkClr xmlns:ahyp="http://schemas.microsoft.com/office/drawing/2018/hyperlinkcolor" val="tx"/>
                    </a:ext>
                  </a:extLst>
                </a:hlinkClick>
              </a:rPr>
              <a:t>AI</a:t>
            </a:r>
            <a:r>
              <a:rPr lang="en-US" sz="1800" b="0" i="0" dirty="0">
                <a:solidFill>
                  <a:schemeClr val="bg1"/>
                </a:solidFill>
                <a:effectLst/>
                <a:latin typeface="Verdana" panose="020B0604030504040204" pitchFamily="34" charset="0"/>
              </a:rPr>
              <a:t>) that focuses on building and using digital systems to process, analyze and interpret visual data. The goal of computer vision is to enable computing devices to correctly identify an object or person in a digital image and take appropriate action</a:t>
            </a:r>
            <a:endParaRPr lang="en-US" dirty="0">
              <a:solidFill>
                <a:schemeClr val="bg1"/>
              </a:solidFill>
            </a:endParaRPr>
          </a:p>
        </p:txBody>
      </p:sp>
      <p:pic>
        <p:nvPicPr>
          <p:cNvPr id="8" name="Picture 7">
            <a:extLst>
              <a:ext uri="{FF2B5EF4-FFF2-40B4-BE49-F238E27FC236}">
                <a16:creationId xmlns:a16="http://schemas.microsoft.com/office/drawing/2014/main" id="{11CF744D-96EB-C8CE-4066-CD3B28600792}"/>
              </a:ext>
            </a:extLst>
          </p:cNvPr>
          <p:cNvPicPr>
            <a:picLocks noChangeAspect="1"/>
          </p:cNvPicPr>
          <p:nvPr/>
        </p:nvPicPr>
        <p:blipFill>
          <a:blip r:embed="rId3"/>
          <a:stretch>
            <a:fillRect/>
          </a:stretch>
        </p:blipFill>
        <p:spPr>
          <a:xfrm>
            <a:off x="1113130" y="3576152"/>
            <a:ext cx="7514164" cy="3194952"/>
          </a:xfrm>
          <a:prstGeom prst="rect">
            <a:avLst/>
          </a:prstGeom>
        </p:spPr>
      </p:pic>
    </p:spTree>
    <p:extLst>
      <p:ext uri="{BB962C8B-B14F-4D97-AF65-F5344CB8AC3E}">
        <p14:creationId xmlns:p14="http://schemas.microsoft.com/office/powerpoint/2010/main" val="3015753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183B78-C223-674C-CD18-3602F9A7FE84}"/>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2B76908-8058-42C7-F570-1FE06EC8585A}"/>
              </a:ext>
            </a:extLst>
          </p:cNvPr>
          <p:cNvSpPr>
            <a:spLocks noGrp="1"/>
          </p:cNvSpPr>
          <p:nvPr>
            <p:ph type="sldNum" sz="quarter" idx="4"/>
          </p:nvPr>
        </p:nvSpPr>
        <p:spPr/>
        <p:txBody>
          <a:bodyPr/>
          <a:lstStyle/>
          <a:p>
            <a:pPr>
              <a:defRPr/>
            </a:pPr>
            <a:fld id="{8D1FC6F8-0BCD-47E9-9C64-690771D9C143}" type="slidenum">
              <a:rPr lang="en-US" smtClean="0"/>
              <a:pPr>
                <a:defRPr/>
              </a:pPr>
              <a:t>29</a:t>
            </a:fld>
            <a:endParaRPr lang="en-US" dirty="0"/>
          </a:p>
        </p:txBody>
      </p:sp>
      <p:sp>
        <p:nvSpPr>
          <p:cNvPr id="6" name="Date Placeholder 5">
            <a:extLst>
              <a:ext uri="{FF2B5EF4-FFF2-40B4-BE49-F238E27FC236}">
                <a16:creationId xmlns:a16="http://schemas.microsoft.com/office/drawing/2014/main" id="{88E07C12-5FD1-AF77-D31F-CFC9F0503362}"/>
              </a:ext>
            </a:extLst>
          </p:cNvPr>
          <p:cNvSpPr>
            <a:spLocks noGrp="1"/>
          </p:cNvSpPr>
          <p:nvPr>
            <p:ph type="dt" sz="half" idx="2"/>
          </p:nvPr>
        </p:nvSpPr>
        <p:spPr/>
        <p:txBody>
          <a:bodyPr/>
          <a:lstStyle/>
          <a:p>
            <a:pPr>
              <a:defRPr/>
            </a:pPr>
            <a:r>
              <a:rPr lang="en-US" cap="all"/>
              <a:t>May 21, 20XX</a:t>
            </a:r>
            <a:endParaRPr lang="en-US" cap="all" dirty="0"/>
          </a:p>
        </p:txBody>
      </p:sp>
      <p:graphicFrame>
        <p:nvGraphicFramePr>
          <p:cNvPr id="10" name="Diagram 9">
            <a:extLst>
              <a:ext uri="{FF2B5EF4-FFF2-40B4-BE49-F238E27FC236}">
                <a16:creationId xmlns:a16="http://schemas.microsoft.com/office/drawing/2014/main" id="{6F339CFE-A5BC-B90F-7F34-86C2FA77377E}"/>
              </a:ext>
            </a:extLst>
          </p:cNvPr>
          <p:cNvGraphicFramePr/>
          <p:nvPr>
            <p:extLst>
              <p:ext uri="{D42A27DB-BD31-4B8C-83A1-F6EECF244321}">
                <p14:modId xmlns:p14="http://schemas.microsoft.com/office/powerpoint/2010/main" val="819752285"/>
              </p:ext>
            </p:extLst>
          </p:nvPr>
        </p:nvGraphicFramePr>
        <p:xfrm>
          <a:off x="2259106" y="1766047"/>
          <a:ext cx="6992470" cy="48769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2528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79040-65EF-B1E7-DF6E-7054E0A96DE3}"/>
              </a:ext>
            </a:extLst>
          </p:cNvPr>
          <p:cNvSpPr>
            <a:spLocks noGrp="1"/>
          </p:cNvSpPr>
          <p:nvPr>
            <p:ph type="title"/>
          </p:nvPr>
        </p:nvSpPr>
        <p:spPr>
          <a:xfrm>
            <a:off x="984560" y="1761067"/>
            <a:ext cx="5337217" cy="718865"/>
          </a:xfrm>
        </p:spPr>
        <p:txBody>
          <a:bodyPr/>
          <a:lstStyle/>
          <a:p>
            <a:r>
              <a:rPr lang="en-US" sz="3200" b="1" dirty="0">
                <a:solidFill>
                  <a:schemeClr val="accent6"/>
                </a:solidFill>
              </a:rPr>
              <a:t>Deep learning</a:t>
            </a:r>
          </a:p>
        </p:txBody>
      </p:sp>
      <p:sp>
        <p:nvSpPr>
          <p:cNvPr id="3" name="Text Placeholder 2">
            <a:extLst>
              <a:ext uri="{FF2B5EF4-FFF2-40B4-BE49-F238E27FC236}">
                <a16:creationId xmlns:a16="http://schemas.microsoft.com/office/drawing/2014/main" id="{FAE8D586-9586-2390-CEF6-B278BF1467F1}"/>
              </a:ext>
            </a:extLst>
          </p:cNvPr>
          <p:cNvSpPr>
            <a:spLocks noGrp="1"/>
          </p:cNvSpPr>
          <p:nvPr>
            <p:ph type="body" sz="quarter" idx="22"/>
          </p:nvPr>
        </p:nvSpPr>
        <p:spPr>
          <a:xfrm>
            <a:off x="758783" y="2288021"/>
            <a:ext cx="8693538" cy="3491890"/>
          </a:xfrm>
        </p:spPr>
        <p:txBody>
          <a:bodyPr/>
          <a:lstStyle/>
          <a:p>
            <a:r>
              <a:rPr lang="en-US" sz="2000" b="1" i="0" dirty="0">
                <a:effectLst/>
                <a:latin typeface="Söhne"/>
              </a:rPr>
              <a:t>Deep learning is a subfield of machine learning that focuses on the development and implementation of artificial neural networks with multiple layers, allowing the model to learn and extract intricate patterns and representations from complex data. It is inspired by the structure and function of the human brain.</a:t>
            </a:r>
            <a:endParaRPr lang="en-US" sz="2000" b="1" dirty="0"/>
          </a:p>
        </p:txBody>
      </p:sp>
      <p:sp>
        <p:nvSpPr>
          <p:cNvPr id="4" name="Footer Placeholder 3">
            <a:extLst>
              <a:ext uri="{FF2B5EF4-FFF2-40B4-BE49-F238E27FC236}">
                <a16:creationId xmlns:a16="http://schemas.microsoft.com/office/drawing/2014/main" id="{0025B391-EE1D-320A-6EFB-9A03E2C4B5A5}"/>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6B166CCA-D29D-8060-3A70-DE30CD3A15BC}"/>
              </a:ext>
            </a:extLst>
          </p:cNvPr>
          <p:cNvSpPr>
            <a:spLocks noGrp="1"/>
          </p:cNvSpPr>
          <p:nvPr>
            <p:ph type="sldNum" sz="quarter" idx="4"/>
          </p:nvPr>
        </p:nvSpPr>
        <p:spPr/>
        <p:txBody>
          <a:bodyPr/>
          <a:lstStyle/>
          <a:p>
            <a:pPr>
              <a:defRPr/>
            </a:pPr>
            <a:fld id="{8D1FC6F8-0BCD-47E9-9C64-690771D9C143}" type="slidenum">
              <a:rPr lang="en-US" smtClean="0"/>
              <a:pPr>
                <a:defRPr/>
              </a:pPr>
              <a:t>3</a:t>
            </a:fld>
            <a:endParaRPr lang="en-US" dirty="0"/>
          </a:p>
        </p:txBody>
      </p:sp>
      <p:sp>
        <p:nvSpPr>
          <p:cNvPr id="6" name="Date Placeholder 5">
            <a:extLst>
              <a:ext uri="{FF2B5EF4-FFF2-40B4-BE49-F238E27FC236}">
                <a16:creationId xmlns:a16="http://schemas.microsoft.com/office/drawing/2014/main" id="{C98B1B5A-A9E1-3D30-ED39-1EB41CB78FDA}"/>
              </a:ext>
            </a:extLst>
          </p:cNvPr>
          <p:cNvSpPr>
            <a:spLocks noGrp="1"/>
          </p:cNvSpPr>
          <p:nvPr>
            <p:ph type="dt" sz="half" idx="2"/>
          </p:nvPr>
        </p:nvSpPr>
        <p:spPr/>
        <p:txBody>
          <a:bodyPr/>
          <a:lstStyle/>
          <a:p>
            <a:pPr>
              <a:defRPr/>
            </a:pPr>
            <a:r>
              <a:rPr lang="en-US" cap="all" dirty="0"/>
              <a:t>May 21, 20XX</a:t>
            </a:r>
          </a:p>
        </p:txBody>
      </p:sp>
    </p:spTree>
    <p:extLst>
      <p:ext uri="{BB962C8B-B14F-4D97-AF65-F5344CB8AC3E}">
        <p14:creationId xmlns:p14="http://schemas.microsoft.com/office/powerpoint/2010/main" val="342413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F40C1-43E5-5B6B-A4B7-609DE249D761}"/>
              </a:ext>
            </a:extLst>
          </p:cNvPr>
          <p:cNvSpPr>
            <a:spLocks noGrp="1"/>
          </p:cNvSpPr>
          <p:nvPr>
            <p:ph type="title"/>
          </p:nvPr>
        </p:nvSpPr>
        <p:spPr>
          <a:xfrm>
            <a:off x="1526428" y="1769838"/>
            <a:ext cx="4569572" cy="580029"/>
          </a:xfrm>
        </p:spPr>
        <p:txBody>
          <a:bodyPr/>
          <a:lstStyle/>
          <a:p>
            <a:r>
              <a:rPr lang="en-US" dirty="0">
                <a:solidFill>
                  <a:srgbClr val="00B0F0"/>
                </a:solidFill>
              </a:rPr>
              <a:t>Object detection</a:t>
            </a:r>
          </a:p>
        </p:txBody>
      </p:sp>
      <p:sp>
        <p:nvSpPr>
          <p:cNvPr id="4" name="Footer Placeholder 3">
            <a:extLst>
              <a:ext uri="{FF2B5EF4-FFF2-40B4-BE49-F238E27FC236}">
                <a16:creationId xmlns:a16="http://schemas.microsoft.com/office/drawing/2014/main" id="{DC3AF3E2-DD7B-BCC3-483D-3FD4D0E13401}"/>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6660D92-1575-3459-4E5E-1BB533FB8CCD}"/>
              </a:ext>
            </a:extLst>
          </p:cNvPr>
          <p:cNvSpPr>
            <a:spLocks noGrp="1"/>
          </p:cNvSpPr>
          <p:nvPr>
            <p:ph type="sldNum" sz="quarter" idx="4"/>
          </p:nvPr>
        </p:nvSpPr>
        <p:spPr/>
        <p:txBody>
          <a:bodyPr/>
          <a:lstStyle/>
          <a:p>
            <a:pPr>
              <a:defRPr/>
            </a:pPr>
            <a:fld id="{8D1FC6F8-0BCD-47E9-9C64-690771D9C143}" type="slidenum">
              <a:rPr lang="en-US" smtClean="0"/>
              <a:pPr>
                <a:defRPr/>
              </a:pPr>
              <a:t>30</a:t>
            </a:fld>
            <a:endParaRPr lang="en-US" dirty="0"/>
          </a:p>
        </p:txBody>
      </p:sp>
      <p:sp>
        <p:nvSpPr>
          <p:cNvPr id="6" name="Date Placeholder 5">
            <a:extLst>
              <a:ext uri="{FF2B5EF4-FFF2-40B4-BE49-F238E27FC236}">
                <a16:creationId xmlns:a16="http://schemas.microsoft.com/office/drawing/2014/main" id="{C036D7BD-9BD6-FD38-FC65-BB029C691BA8}"/>
              </a:ext>
            </a:extLst>
          </p:cNvPr>
          <p:cNvSpPr>
            <a:spLocks noGrp="1"/>
          </p:cNvSpPr>
          <p:nvPr>
            <p:ph type="dt" sz="half" idx="2"/>
          </p:nvPr>
        </p:nvSpPr>
        <p:spPr/>
        <p:txBody>
          <a:bodyPr/>
          <a:lstStyle/>
          <a:p>
            <a:pPr>
              <a:defRPr/>
            </a:pPr>
            <a:r>
              <a:rPr lang="en-US" cap="all"/>
              <a:t>May 21, 20XX</a:t>
            </a:r>
            <a:endParaRPr lang="en-US" cap="all" dirty="0"/>
          </a:p>
        </p:txBody>
      </p:sp>
      <p:sp>
        <p:nvSpPr>
          <p:cNvPr id="7" name="TextBox 6">
            <a:extLst>
              <a:ext uri="{FF2B5EF4-FFF2-40B4-BE49-F238E27FC236}">
                <a16:creationId xmlns:a16="http://schemas.microsoft.com/office/drawing/2014/main" id="{DFF0CEDF-4166-2928-EB26-74A8B97EF92F}"/>
              </a:ext>
            </a:extLst>
          </p:cNvPr>
          <p:cNvSpPr txBox="1"/>
          <p:nvPr/>
        </p:nvSpPr>
        <p:spPr>
          <a:xfrm>
            <a:off x="1526428" y="2365766"/>
            <a:ext cx="8650941" cy="1477328"/>
          </a:xfrm>
          <a:prstGeom prst="rect">
            <a:avLst/>
          </a:prstGeom>
          <a:noFill/>
        </p:spPr>
        <p:txBody>
          <a:bodyPr wrap="square" rtlCol="0">
            <a:spAutoFit/>
          </a:bodyPr>
          <a:lstStyle/>
          <a:p>
            <a:br>
              <a:rPr lang="en-US" dirty="0"/>
            </a:br>
            <a:r>
              <a:rPr lang="en-US" b="0" i="0" dirty="0">
                <a:solidFill>
                  <a:schemeClr val="bg1"/>
                </a:solidFill>
                <a:effectLst/>
                <a:latin typeface="Söhne"/>
              </a:rPr>
              <a:t>Object detection is a computer vision task that involves locating and identifying objects of interest within an image or a video. Unlike image classification, which assigns a single label to the entire image, object detection aims to detect multiple objects and localize them by drawing bounding boxes around them</a:t>
            </a:r>
            <a:endParaRPr lang="en-US" dirty="0">
              <a:solidFill>
                <a:schemeClr val="bg1"/>
              </a:solidFill>
            </a:endParaRPr>
          </a:p>
        </p:txBody>
      </p:sp>
      <p:pic>
        <p:nvPicPr>
          <p:cNvPr id="9" name="Picture 8">
            <a:extLst>
              <a:ext uri="{FF2B5EF4-FFF2-40B4-BE49-F238E27FC236}">
                <a16:creationId xmlns:a16="http://schemas.microsoft.com/office/drawing/2014/main" id="{F3336C0F-5684-5A0F-0655-9A51C1763F9E}"/>
              </a:ext>
            </a:extLst>
          </p:cNvPr>
          <p:cNvPicPr>
            <a:picLocks noChangeAspect="1"/>
          </p:cNvPicPr>
          <p:nvPr/>
        </p:nvPicPr>
        <p:blipFill>
          <a:blip r:embed="rId2"/>
          <a:stretch>
            <a:fillRect/>
          </a:stretch>
        </p:blipFill>
        <p:spPr>
          <a:xfrm>
            <a:off x="1610239" y="3820096"/>
            <a:ext cx="6018726" cy="2874771"/>
          </a:xfrm>
          <a:prstGeom prst="rect">
            <a:avLst/>
          </a:prstGeom>
        </p:spPr>
      </p:pic>
    </p:spTree>
    <p:extLst>
      <p:ext uri="{BB962C8B-B14F-4D97-AF65-F5344CB8AC3E}">
        <p14:creationId xmlns:p14="http://schemas.microsoft.com/office/powerpoint/2010/main" val="185901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F40C1-43E5-5B6B-A4B7-609DE249D761}"/>
              </a:ext>
            </a:extLst>
          </p:cNvPr>
          <p:cNvSpPr>
            <a:spLocks noGrp="1"/>
          </p:cNvSpPr>
          <p:nvPr>
            <p:ph type="title"/>
          </p:nvPr>
        </p:nvSpPr>
        <p:spPr>
          <a:xfrm>
            <a:off x="1365062" y="1518827"/>
            <a:ext cx="5770843" cy="580029"/>
          </a:xfrm>
        </p:spPr>
        <p:txBody>
          <a:bodyPr/>
          <a:lstStyle/>
          <a:p>
            <a:r>
              <a:rPr lang="en-US" dirty="0">
                <a:solidFill>
                  <a:srgbClr val="00B0F0"/>
                </a:solidFill>
              </a:rPr>
              <a:t>Images classification</a:t>
            </a:r>
          </a:p>
        </p:txBody>
      </p:sp>
      <p:sp>
        <p:nvSpPr>
          <p:cNvPr id="4" name="Footer Placeholder 3">
            <a:extLst>
              <a:ext uri="{FF2B5EF4-FFF2-40B4-BE49-F238E27FC236}">
                <a16:creationId xmlns:a16="http://schemas.microsoft.com/office/drawing/2014/main" id="{DC3AF3E2-DD7B-BCC3-483D-3FD4D0E13401}"/>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6660D92-1575-3459-4E5E-1BB533FB8CCD}"/>
              </a:ext>
            </a:extLst>
          </p:cNvPr>
          <p:cNvSpPr>
            <a:spLocks noGrp="1"/>
          </p:cNvSpPr>
          <p:nvPr>
            <p:ph type="sldNum" sz="quarter" idx="4"/>
          </p:nvPr>
        </p:nvSpPr>
        <p:spPr/>
        <p:txBody>
          <a:bodyPr/>
          <a:lstStyle/>
          <a:p>
            <a:pPr>
              <a:defRPr/>
            </a:pPr>
            <a:fld id="{8D1FC6F8-0BCD-47E9-9C64-690771D9C143}" type="slidenum">
              <a:rPr lang="en-US" smtClean="0"/>
              <a:pPr>
                <a:defRPr/>
              </a:pPr>
              <a:t>31</a:t>
            </a:fld>
            <a:endParaRPr lang="en-US" dirty="0"/>
          </a:p>
        </p:txBody>
      </p:sp>
      <p:sp>
        <p:nvSpPr>
          <p:cNvPr id="6" name="Date Placeholder 5">
            <a:extLst>
              <a:ext uri="{FF2B5EF4-FFF2-40B4-BE49-F238E27FC236}">
                <a16:creationId xmlns:a16="http://schemas.microsoft.com/office/drawing/2014/main" id="{C036D7BD-9BD6-FD38-FC65-BB029C691BA8}"/>
              </a:ext>
            </a:extLst>
          </p:cNvPr>
          <p:cNvSpPr>
            <a:spLocks noGrp="1"/>
          </p:cNvSpPr>
          <p:nvPr>
            <p:ph type="dt" sz="half" idx="2"/>
          </p:nvPr>
        </p:nvSpPr>
        <p:spPr/>
        <p:txBody>
          <a:bodyPr/>
          <a:lstStyle/>
          <a:p>
            <a:pPr>
              <a:defRPr/>
            </a:pPr>
            <a:r>
              <a:rPr lang="en-US" cap="all"/>
              <a:t>May 21, 20XX</a:t>
            </a:r>
            <a:endParaRPr lang="en-US" cap="all" dirty="0"/>
          </a:p>
        </p:txBody>
      </p:sp>
      <p:sp>
        <p:nvSpPr>
          <p:cNvPr id="7" name="TextBox 6">
            <a:extLst>
              <a:ext uri="{FF2B5EF4-FFF2-40B4-BE49-F238E27FC236}">
                <a16:creationId xmlns:a16="http://schemas.microsoft.com/office/drawing/2014/main" id="{DFF0CEDF-4166-2928-EB26-74A8B97EF92F}"/>
              </a:ext>
            </a:extLst>
          </p:cNvPr>
          <p:cNvSpPr txBox="1"/>
          <p:nvPr/>
        </p:nvSpPr>
        <p:spPr>
          <a:xfrm>
            <a:off x="1365062" y="1890638"/>
            <a:ext cx="9033995" cy="1754326"/>
          </a:xfrm>
          <a:prstGeom prst="rect">
            <a:avLst/>
          </a:prstGeom>
          <a:noFill/>
        </p:spPr>
        <p:txBody>
          <a:bodyPr wrap="square" rtlCol="0">
            <a:spAutoFit/>
          </a:bodyPr>
          <a:lstStyle/>
          <a:p>
            <a:br>
              <a:rPr lang="en-US" dirty="0">
                <a:solidFill>
                  <a:schemeClr val="bg1"/>
                </a:solidFill>
              </a:rPr>
            </a:br>
            <a:r>
              <a:rPr lang="en-US" b="0" i="0" dirty="0">
                <a:solidFill>
                  <a:schemeClr val="bg1"/>
                </a:solidFill>
                <a:effectLst/>
                <a:latin typeface="Söhne"/>
              </a:rPr>
              <a:t>Image classification is a computer vision task that involves categorizing images into predefined classes or categories based on their visual content. The goal is to develop a model that can accurately assign appropriate labels to unseen images. Image classification has numerous applications, such as object recognition, content-based image retrieval, scene understanding, and more</a:t>
            </a:r>
            <a:endParaRPr lang="en-US" dirty="0">
              <a:solidFill>
                <a:schemeClr val="bg1"/>
              </a:solidFill>
            </a:endParaRPr>
          </a:p>
        </p:txBody>
      </p:sp>
      <p:pic>
        <p:nvPicPr>
          <p:cNvPr id="8" name="Picture 7">
            <a:extLst>
              <a:ext uri="{FF2B5EF4-FFF2-40B4-BE49-F238E27FC236}">
                <a16:creationId xmlns:a16="http://schemas.microsoft.com/office/drawing/2014/main" id="{43B6DF3B-6116-278D-7186-C115891B4843}"/>
              </a:ext>
            </a:extLst>
          </p:cNvPr>
          <p:cNvPicPr>
            <a:picLocks noChangeAspect="1"/>
          </p:cNvPicPr>
          <p:nvPr/>
        </p:nvPicPr>
        <p:blipFill>
          <a:blip r:embed="rId2"/>
          <a:stretch>
            <a:fillRect/>
          </a:stretch>
        </p:blipFill>
        <p:spPr>
          <a:xfrm>
            <a:off x="4497010" y="3429000"/>
            <a:ext cx="5902047" cy="3319902"/>
          </a:xfrm>
          <a:prstGeom prst="rect">
            <a:avLst/>
          </a:prstGeom>
        </p:spPr>
      </p:pic>
    </p:spTree>
    <p:extLst>
      <p:ext uri="{BB962C8B-B14F-4D97-AF65-F5344CB8AC3E}">
        <p14:creationId xmlns:p14="http://schemas.microsoft.com/office/powerpoint/2010/main" val="2695256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B9CE-F2E5-E6AF-73DA-C9C2065EF966}"/>
              </a:ext>
            </a:extLst>
          </p:cNvPr>
          <p:cNvSpPr>
            <a:spLocks noGrp="1"/>
          </p:cNvSpPr>
          <p:nvPr>
            <p:ph type="title"/>
          </p:nvPr>
        </p:nvSpPr>
        <p:spPr>
          <a:xfrm>
            <a:off x="1216225" y="1590738"/>
            <a:ext cx="4569572" cy="580029"/>
          </a:xfrm>
        </p:spPr>
        <p:txBody>
          <a:bodyPr/>
          <a:lstStyle/>
          <a:p>
            <a:r>
              <a:rPr lang="en-US" dirty="0">
                <a:solidFill>
                  <a:srgbClr val="00B0F0"/>
                </a:solidFill>
              </a:rPr>
              <a:t>Video Analysis</a:t>
            </a:r>
            <a:endParaRPr lang="en-US" dirty="0"/>
          </a:p>
        </p:txBody>
      </p:sp>
      <p:sp>
        <p:nvSpPr>
          <p:cNvPr id="3" name="Text Placeholder 2">
            <a:extLst>
              <a:ext uri="{FF2B5EF4-FFF2-40B4-BE49-F238E27FC236}">
                <a16:creationId xmlns:a16="http://schemas.microsoft.com/office/drawing/2014/main" id="{F362EBCF-2949-836D-97F1-6716AB1C79BC}"/>
              </a:ext>
            </a:extLst>
          </p:cNvPr>
          <p:cNvSpPr>
            <a:spLocks noGrp="1"/>
          </p:cNvSpPr>
          <p:nvPr>
            <p:ph type="body" sz="quarter" idx="22"/>
          </p:nvPr>
        </p:nvSpPr>
        <p:spPr/>
        <p:txBody>
          <a:bodyPr/>
          <a:lstStyle/>
          <a:p>
            <a:endParaRPr lang="en-US"/>
          </a:p>
        </p:txBody>
      </p:sp>
      <p:sp>
        <p:nvSpPr>
          <p:cNvPr id="4" name="Footer Placeholder 3">
            <a:extLst>
              <a:ext uri="{FF2B5EF4-FFF2-40B4-BE49-F238E27FC236}">
                <a16:creationId xmlns:a16="http://schemas.microsoft.com/office/drawing/2014/main" id="{A2A68670-6C7B-682D-5AAB-304587965134}"/>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49BA58B-4389-3F77-9D25-8B32147233E0}"/>
              </a:ext>
            </a:extLst>
          </p:cNvPr>
          <p:cNvSpPr>
            <a:spLocks noGrp="1"/>
          </p:cNvSpPr>
          <p:nvPr>
            <p:ph type="sldNum" sz="quarter" idx="4"/>
          </p:nvPr>
        </p:nvSpPr>
        <p:spPr/>
        <p:txBody>
          <a:bodyPr/>
          <a:lstStyle/>
          <a:p>
            <a:pPr>
              <a:defRPr/>
            </a:pPr>
            <a:fld id="{8D1FC6F8-0BCD-47E9-9C64-690771D9C143}" type="slidenum">
              <a:rPr lang="en-US" smtClean="0"/>
              <a:pPr>
                <a:defRPr/>
              </a:pPr>
              <a:t>32</a:t>
            </a:fld>
            <a:endParaRPr lang="en-US" dirty="0"/>
          </a:p>
        </p:txBody>
      </p:sp>
      <p:sp>
        <p:nvSpPr>
          <p:cNvPr id="6" name="Date Placeholder 5">
            <a:extLst>
              <a:ext uri="{FF2B5EF4-FFF2-40B4-BE49-F238E27FC236}">
                <a16:creationId xmlns:a16="http://schemas.microsoft.com/office/drawing/2014/main" id="{CC1DFD4A-AC60-B3B7-443A-6B8F9F3E2470}"/>
              </a:ext>
            </a:extLst>
          </p:cNvPr>
          <p:cNvSpPr>
            <a:spLocks noGrp="1"/>
          </p:cNvSpPr>
          <p:nvPr>
            <p:ph type="dt" sz="half" idx="2"/>
          </p:nvPr>
        </p:nvSpPr>
        <p:spPr/>
        <p:txBody>
          <a:bodyPr/>
          <a:lstStyle/>
          <a:p>
            <a:pPr>
              <a:defRPr/>
            </a:pPr>
            <a:r>
              <a:rPr lang="en-US" cap="all"/>
              <a:t>May 21, 20XX</a:t>
            </a:r>
            <a:endParaRPr lang="en-US" cap="all" dirty="0"/>
          </a:p>
        </p:txBody>
      </p:sp>
      <p:pic>
        <p:nvPicPr>
          <p:cNvPr id="10" name="Picture 9">
            <a:extLst>
              <a:ext uri="{FF2B5EF4-FFF2-40B4-BE49-F238E27FC236}">
                <a16:creationId xmlns:a16="http://schemas.microsoft.com/office/drawing/2014/main" id="{C44658BD-3FED-CFF5-6112-49FD91CDE2E9}"/>
              </a:ext>
            </a:extLst>
          </p:cNvPr>
          <p:cNvPicPr>
            <a:picLocks noChangeAspect="1"/>
          </p:cNvPicPr>
          <p:nvPr/>
        </p:nvPicPr>
        <p:blipFill>
          <a:blip r:embed="rId2"/>
          <a:stretch>
            <a:fillRect/>
          </a:stretch>
        </p:blipFill>
        <p:spPr>
          <a:xfrm>
            <a:off x="1723029" y="2170767"/>
            <a:ext cx="7922995" cy="4177553"/>
          </a:xfrm>
          <a:prstGeom prst="rect">
            <a:avLst/>
          </a:prstGeom>
        </p:spPr>
      </p:pic>
    </p:spTree>
    <p:extLst>
      <p:ext uri="{BB962C8B-B14F-4D97-AF65-F5344CB8AC3E}">
        <p14:creationId xmlns:p14="http://schemas.microsoft.com/office/powerpoint/2010/main" val="857205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26CC-F702-8473-58CA-64C78030D7F6}"/>
              </a:ext>
            </a:extLst>
          </p:cNvPr>
          <p:cNvSpPr>
            <a:spLocks noGrp="1"/>
          </p:cNvSpPr>
          <p:nvPr>
            <p:ph type="title"/>
          </p:nvPr>
        </p:nvSpPr>
        <p:spPr>
          <a:xfrm>
            <a:off x="1628601" y="1862072"/>
            <a:ext cx="7210599" cy="3133856"/>
          </a:xfrm>
        </p:spPr>
        <p:txBody>
          <a:bodyPr/>
          <a:lstStyle/>
          <a:p>
            <a:r>
              <a:rPr lang="en-US" sz="7200" dirty="0">
                <a:solidFill>
                  <a:schemeClr val="accent5"/>
                </a:solidFill>
              </a:rPr>
              <a:t>CV application </a:t>
            </a:r>
          </a:p>
        </p:txBody>
      </p:sp>
      <p:sp>
        <p:nvSpPr>
          <p:cNvPr id="4" name="Footer Placeholder 3">
            <a:extLst>
              <a:ext uri="{FF2B5EF4-FFF2-40B4-BE49-F238E27FC236}">
                <a16:creationId xmlns:a16="http://schemas.microsoft.com/office/drawing/2014/main" id="{3EFF1785-B625-623C-1D1B-C43F270479BD}"/>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F1980F7-7823-7705-23B4-54C80012EA59}"/>
              </a:ext>
            </a:extLst>
          </p:cNvPr>
          <p:cNvSpPr>
            <a:spLocks noGrp="1"/>
          </p:cNvSpPr>
          <p:nvPr>
            <p:ph type="sldNum" sz="quarter" idx="4"/>
          </p:nvPr>
        </p:nvSpPr>
        <p:spPr/>
        <p:txBody>
          <a:bodyPr/>
          <a:lstStyle/>
          <a:p>
            <a:pPr>
              <a:defRPr/>
            </a:pPr>
            <a:fld id="{8D1FC6F8-0BCD-47E9-9C64-690771D9C143}" type="slidenum">
              <a:rPr lang="en-US" smtClean="0"/>
              <a:pPr>
                <a:defRPr/>
              </a:pPr>
              <a:t>33</a:t>
            </a:fld>
            <a:endParaRPr lang="en-US" dirty="0"/>
          </a:p>
        </p:txBody>
      </p:sp>
      <p:sp>
        <p:nvSpPr>
          <p:cNvPr id="6" name="Date Placeholder 5">
            <a:extLst>
              <a:ext uri="{FF2B5EF4-FFF2-40B4-BE49-F238E27FC236}">
                <a16:creationId xmlns:a16="http://schemas.microsoft.com/office/drawing/2014/main" id="{AAAB395B-06A5-5642-C6BD-90CCFCF11FF5}"/>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1838856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4C44-9BCE-A787-448E-61661C363A1B}"/>
              </a:ext>
            </a:extLst>
          </p:cNvPr>
          <p:cNvSpPr>
            <a:spLocks noGrp="1"/>
          </p:cNvSpPr>
          <p:nvPr>
            <p:ph type="title"/>
          </p:nvPr>
        </p:nvSpPr>
        <p:spPr>
          <a:xfrm>
            <a:off x="842682" y="1735439"/>
            <a:ext cx="5253317" cy="580029"/>
          </a:xfrm>
        </p:spPr>
        <p:txBody>
          <a:bodyPr/>
          <a:lstStyle/>
          <a:p>
            <a:r>
              <a:rPr lang="en-US" dirty="0">
                <a:solidFill>
                  <a:schemeClr val="accent5"/>
                </a:solidFill>
              </a:rPr>
              <a:t>Medical Diagnosis</a:t>
            </a:r>
          </a:p>
        </p:txBody>
      </p:sp>
      <p:sp>
        <p:nvSpPr>
          <p:cNvPr id="3" name="Text Placeholder 2">
            <a:extLst>
              <a:ext uri="{FF2B5EF4-FFF2-40B4-BE49-F238E27FC236}">
                <a16:creationId xmlns:a16="http://schemas.microsoft.com/office/drawing/2014/main" id="{080B331E-8782-8560-143C-583E91092C40}"/>
              </a:ext>
            </a:extLst>
          </p:cNvPr>
          <p:cNvSpPr>
            <a:spLocks noGrp="1"/>
          </p:cNvSpPr>
          <p:nvPr>
            <p:ph type="body" sz="quarter" idx="22"/>
          </p:nvPr>
        </p:nvSpPr>
        <p:spPr/>
        <p:txBody>
          <a:bodyPr/>
          <a:lstStyle/>
          <a:p>
            <a:endParaRPr lang="en-US"/>
          </a:p>
        </p:txBody>
      </p:sp>
      <p:sp>
        <p:nvSpPr>
          <p:cNvPr id="4" name="Footer Placeholder 3">
            <a:extLst>
              <a:ext uri="{FF2B5EF4-FFF2-40B4-BE49-F238E27FC236}">
                <a16:creationId xmlns:a16="http://schemas.microsoft.com/office/drawing/2014/main" id="{71BB4A70-9276-933B-E85C-28BBECF546F8}"/>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A550DE4-40E8-67DA-A85F-2856B011BCDA}"/>
              </a:ext>
            </a:extLst>
          </p:cNvPr>
          <p:cNvSpPr>
            <a:spLocks noGrp="1"/>
          </p:cNvSpPr>
          <p:nvPr>
            <p:ph type="sldNum" sz="quarter" idx="4"/>
          </p:nvPr>
        </p:nvSpPr>
        <p:spPr/>
        <p:txBody>
          <a:bodyPr/>
          <a:lstStyle/>
          <a:p>
            <a:pPr>
              <a:defRPr/>
            </a:pPr>
            <a:fld id="{8D1FC6F8-0BCD-47E9-9C64-690771D9C143}" type="slidenum">
              <a:rPr lang="en-US" smtClean="0"/>
              <a:pPr>
                <a:defRPr/>
              </a:pPr>
              <a:t>34</a:t>
            </a:fld>
            <a:endParaRPr lang="en-US" dirty="0"/>
          </a:p>
        </p:txBody>
      </p:sp>
      <p:sp>
        <p:nvSpPr>
          <p:cNvPr id="6" name="Date Placeholder 5">
            <a:extLst>
              <a:ext uri="{FF2B5EF4-FFF2-40B4-BE49-F238E27FC236}">
                <a16:creationId xmlns:a16="http://schemas.microsoft.com/office/drawing/2014/main" id="{6699D299-B87D-2475-520D-D08F282C7064}"/>
              </a:ext>
            </a:extLst>
          </p:cNvPr>
          <p:cNvSpPr>
            <a:spLocks noGrp="1"/>
          </p:cNvSpPr>
          <p:nvPr>
            <p:ph type="dt" sz="half" idx="2"/>
          </p:nvPr>
        </p:nvSpPr>
        <p:spPr/>
        <p:txBody>
          <a:bodyPr/>
          <a:lstStyle/>
          <a:p>
            <a:pPr>
              <a:defRPr/>
            </a:pPr>
            <a:r>
              <a:rPr lang="en-US" cap="all"/>
              <a:t>May 21, 20XX</a:t>
            </a:r>
            <a:endParaRPr lang="en-US" cap="all" dirty="0"/>
          </a:p>
        </p:txBody>
      </p:sp>
      <p:pic>
        <p:nvPicPr>
          <p:cNvPr id="7" name="Picture 6">
            <a:extLst>
              <a:ext uri="{FF2B5EF4-FFF2-40B4-BE49-F238E27FC236}">
                <a16:creationId xmlns:a16="http://schemas.microsoft.com/office/drawing/2014/main" id="{AC8A3D75-3B0D-A125-BE75-FA4E0EDF4CFC}"/>
              </a:ext>
            </a:extLst>
          </p:cNvPr>
          <p:cNvPicPr>
            <a:picLocks noChangeAspect="1"/>
          </p:cNvPicPr>
          <p:nvPr/>
        </p:nvPicPr>
        <p:blipFill>
          <a:blip r:embed="rId2"/>
          <a:stretch>
            <a:fillRect/>
          </a:stretch>
        </p:blipFill>
        <p:spPr>
          <a:xfrm>
            <a:off x="842683" y="2403655"/>
            <a:ext cx="9332258" cy="4236808"/>
          </a:xfrm>
          <a:prstGeom prst="rect">
            <a:avLst/>
          </a:prstGeom>
        </p:spPr>
      </p:pic>
    </p:spTree>
    <p:extLst>
      <p:ext uri="{BB962C8B-B14F-4D97-AF65-F5344CB8AC3E}">
        <p14:creationId xmlns:p14="http://schemas.microsoft.com/office/powerpoint/2010/main" val="2149079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780D-8F84-7FE4-CA04-D97CDCD8AD50}"/>
              </a:ext>
            </a:extLst>
          </p:cNvPr>
          <p:cNvSpPr>
            <a:spLocks noGrp="1"/>
          </p:cNvSpPr>
          <p:nvPr>
            <p:ph type="title"/>
          </p:nvPr>
        </p:nvSpPr>
        <p:spPr>
          <a:xfrm>
            <a:off x="663388" y="1893043"/>
            <a:ext cx="4569572" cy="580029"/>
          </a:xfrm>
        </p:spPr>
        <p:txBody>
          <a:bodyPr/>
          <a:lstStyle/>
          <a:p>
            <a:r>
              <a:rPr lang="en-US" dirty="0">
                <a:solidFill>
                  <a:schemeClr val="accent5"/>
                </a:solidFill>
              </a:rPr>
              <a:t>Agriculture</a:t>
            </a:r>
          </a:p>
        </p:txBody>
      </p:sp>
      <p:sp>
        <p:nvSpPr>
          <p:cNvPr id="3" name="Text Placeholder 2">
            <a:extLst>
              <a:ext uri="{FF2B5EF4-FFF2-40B4-BE49-F238E27FC236}">
                <a16:creationId xmlns:a16="http://schemas.microsoft.com/office/drawing/2014/main" id="{C8B4A8DF-4867-2980-7A06-7225D0545402}"/>
              </a:ext>
            </a:extLst>
          </p:cNvPr>
          <p:cNvSpPr>
            <a:spLocks noGrp="1"/>
          </p:cNvSpPr>
          <p:nvPr>
            <p:ph type="body" sz="quarter" idx="22"/>
          </p:nvPr>
        </p:nvSpPr>
        <p:spPr/>
        <p:txBody>
          <a:bodyPr/>
          <a:lstStyle/>
          <a:p>
            <a:endParaRPr lang="en-US"/>
          </a:p>
        </p:txBody>
      </p:sp>
      <p:sp>
        <p:nvSpPr>
          <p:cNvPr id="4" name="Footer Placeholder 3">
            <a:extLst>
              <a:ext uri="{FF2B5EF4-FFF2-40B4-BE49-F238E27FC236}">
                <a16:creationId xmlns:a16="http://schemas.microsoft.com/office/drawing/2014/main" id="{74AA0174-3B03-5105-2DC5-9C77534E52DF}"/>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B307CEA-74F4-74EA-C3CC-D6F5A44682AA}"/>
              </a:ext>
            </a:extLst>
          </p:cNvPr>
          <p:cNvSpPr>
            <a:spLocks noGrp="1"/>
          </p:cNvSpPr>
          <p:nvPr>
            <p:ph type="sldNum" sz="quarter" idx="4"/>
          </p:nvPr>
        </p:nvSpPr>
        <p:spPr/>
        <p:txBody>
          <a:bodyPr/>
          <a:lstStyle/>
          <a:p>
            <a:pPr>
              <a:defRPr/>
            </a:pPr>
            <a:fld id="{8D1FC6F8-0BCD-47E9-9C64-690771D9C143}" type="slidenum">
              <a:rPr lang="en-US" smtClean="0"/>
              <a:pPr>
                <a:defRPr/>
              </a:pPr>
              <a:t>35</a:t>
            </a:fld>
            <a:endParaRPr lang="en-US" dirty="0"/>
          </a:p>
        </p:txBody>
      </p:sp>
      <p:sp>
        <p:nvSpPr>
          <p:cNvPr id="6" name="Date Placeholder 5">
            <a:extLst>
              <a:ext uri="{FF2B5EF4-FFF2-40B4-BE49-F238E27FC236}">
                <a16:creationId xmlns:a16="http://schemas.microsoft.com/office/drawing/2014/main" id="{C67B45AE-78B3-E0BC-8635-0083365DB0B2}"/>
              </a:ext>
            </a:extLst>
          </p:cNvPr>
          <p:cNvSpPr>
            <a:spLocks noGrp="1"/>
          </p:cNvSpPr>
          <p:nvPr>
            <p:ph type="dt" sz="half" idx="2"/>
          </p:nvPr>
        </p:nvSpPr>
        <p:spPr/>
        <p:txBody>
          <a:bodyPr/>
          <a:lstStyle/>
          <a:p>
            <a:pPr>
              <a:defRPr/>
            </a:pPr>
            <a:r>
              <a:rPr lang="en-US" cap="all"/>
              <a:t>May 21, 20XX</a:t>
            </a:r>
            <a:endParaRPr lang="en-US" cap="all" dirty="0"/>
          </a:p>
        </p:txBody>
      </p:sp>
      <p:pic>
        <p:nvPicPr>
          <p:cNvPr id="7" name="Picture 6">
            <a:extLst>
              <a:ext uri="{FF2B5EF4-FFF2-40B4-BE49-F238E27FC236}">
                <a16:creationId xmlns:a16="http://schemas.microsoft.com/office/drawing/2014/main" id="{3019C545-0EF3-81D9-50E1-3FC8A117413C}"/>
              </a:ext>
            </a:extLst>
          </p:cNvPr>
          <p:cNvPicPr>
            <a:picLocks noChangeAspect="1"/>
          </p:cNvPicPr>
          <p:nvPr/>
        </p:nvPicPr>
        <p:blipFill>
          <a:blip r:embed="rId2"/>
          <a:stretch>
            <a:fillRect/>
          </a:stretch>
        </p:blipFill>
        <p:spPr>
          <a:xfrm>
            <a:off x="663388" y="2584485"/>
            <a:ext cx="9377180" cy="3996831"/>
          </a:xfrm>
          <a:prstGeom prst="rect">
            <a:avLst/>
          </a:prstGeom>
        </p:spPr>
      </p:pic>
    </p:spTree>
    <p:extLst>
      <p:ext uri="{BB962C8B-B14F-4D97-AF65-F5344CB8AC3E}">
        <p14:creationId xmlns:p14="http://schemas.microsoft.com/office/powerpoint/2010/main" val="721531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3CC8D-B4D0-8F94-E865-D3B416DA969F}"/>
              </a:ext>
            </a:extLst>
          </p:cNvPr>
          <p:cNvSpPr>
            <a:spLocks noGrp="1"/>
          </p:cNvSpPr>
          <p:nvPr>
            <p:ph type="title"/>
          </p:nvPr>
        </p:nvSpPr>
        <p:spPr>
          <a:xfrm>
            <a:off x="1307354" y="1590738"/>
            <a:ext cx="4569572" cy="580029"/>
          </a:xfrm>
        </p:spPr>
        <p:txBody>
          <a:bodyPr/>
          <a:lstStyle/>
          <a:p>
            <a:r>
              <a:rPr lang="en-US" dirty="0">
                <a:solidFill>
                  <a:schemeClr val="accent5"/>
                </a:solidFill>
              </a:rPr>
              <a:t>ATTENDANCE SYSTEM</a:t>
            </a:r>
          </a:p>
        </p:txBody>
      </p:sp>
      <p:sp>
        <p:nvSpPr>
          <p:cNvPr id="3" name="Text Placeholder 2">
            <a:extLst>
              <a:ext uri="{FF2B5EF4-FFF2-40B4-BE49-F238E27FC236}">
                <a16:creationId xmlns:a16="http://schemas.microsoft.com/office/drawing/2014/main" id="{8FA06562-F7E1-09C7-D8B8-23968B3BA865}"/>
              </a:ext>
            </a:extLst>
          </p:cNvPr>
          <p:cNvSpPr>
            <a:spLocks noGrp="1"/>
          </p:cNvSpPr>
          <p:nvPr>
            <p:ph type="body" sz="quarter" idx="22"/>
          </p:nvPr>
        </p:nvSpPr>
        <p:spPr/>
        <p:txBody>
          <a:bodyPr/>
          <a:lstStyle/>
          <a:p>
            <a:endParaRPr lang="en-US"/>
          </a:p>
        </p:txBody>
      </p:sp>
      <p:sp>
        <p:nvSpPr>
          <p:cNvPr id="4" name="Footer Placeholder 3">
            <a:extLst>
              <a:ext uri="{FF2B5EF4-FFF2-40B4-BE49-F238E27FC236}">
                <a16:creationId xmlns:a16="http://schemas.microsoft.com/office/drawing/2014/main" id="{CCF9F352-1572-0031-0CF5-76BDE146CB2E}"/>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7D78A95-2EE6-C9F1-913F-DEF385AD3989}"/>
              </a:ext>
            </a:extLst>
          </p:cNvPr>
          <p:cNvSpPr>
            <a:spLocks noGrp="1"/>
          </p:cNvSpPr>
          <p:nvPr>
            <p:ph type="sldNum" sz="quarter" idx="4"/>
          </p:nvPr>
        </p:nvSpPr>
        <p:spPr/>
        <p:txBody>
          <a:bodyPr/>
          <a:lstStyle/>
          <a:p>
            <a:pPr>
              <a:defRPr/>
            </a:pPr>
            <a:fld id="{8D1FC6F8-0BCD-47E9-9C64-690771D9C143}" type="slidenum">
              <a:rPr lang="en-US" smtClean="0"/>
              <a:pPr>
                <a:defRPr/>
              </a:pPr>
              <a:t>36</a:t>
            </a:fld>
            <a:endParaRPr lang="en-US" dirty="0"/>
          </a:p>
        </p:txBody>
      </p:sp>
      <p:sp>
        <p:nvSpPr>
          <p:cNvPr id="6" name="Date Placeholder 5">
            <a:extLst>
              <a:ext uri="{FF2B5EF4-FFF2-40B4-BE49-F238E27FC236}">
                <a16:creationId xmlns:a16="http://schemas.microsoft.com/office/drawing/2014/main" id="{5D6D2D79-EA8B-D639-9122-A0199484591B}"/>
              </a:ext>
            </a:extLst>
          </p:cNvPr>
          <p:cNvSpPr>
            <a:spLocks noGrp="1"/>
          </p:cNvSpPr>
          <p:nvPr>
            <p:ph type="dt" sz="half" idx="2"/>
          </p:nvPr>
        </p:nvSpPr>
        <p:spPr/>
        <p:txBody>
          <a:bodyPr/>
          <a:lstStyle/>
          <a:p>
            <a:pPr>
              <a:defRPr/>
            </a:pPr>
            <a:r>
              <a:rPr lang="en-US" cap="all"/>
              <a:t>May 21, 20XX</a:t>
            </a:r>
            <a:endParaRPr lang="en-US" cap="all" dirty="0"/>
          </a:p>
        </p:txBody>
      </p:sp>
      <p:pic>
        <p:nvPicPr>
          <p:cNvPr id="7" name="Picture 6">
            <a:extLst>
              <a:ext uri="{FF2B5EF4-FFF2-40B4-BE49-F238E27FC236}">
                <a16:creationId xmlns:a16="http://schemas.microsoft.com/office/drawing/2014/main" id="{CD19C85C-DC8E-CC0F-48BB-36E191E6A5B1}"/>
              </a:ext>
            </a:extLst>
          </p:cNvPr>
          <p:cNvPicPr>
            <a:picLocks noChangeAspect="1"/>
          </p:cNvPicPr>
          <p:nvPr/>
        </p:nvPicPr>
        <p:blipFill>
          <a:blip r:embed="rId2"/>
          <a:stretch>
            <a:fillRect/>
          </a:stretch>
        </p:blipFill>
        <p:spPr>
          <a:xfrm>
            <a:off x="1307354" y="2403655"/>
            <a:ext cx="8994472" cy="4316279"/>
          </a:xfrm>
          <a:prstGeom prst="rect">
            <a:avLst/>
          </a:prstGeom>
        </p:spPr>
      </p:pic>
    </p:spTree>
    <p:extLst>
      <p:ext uri="{BB962C8B-B14F-4D97-AF65-F5344CB8AC3E}">
        <p14:creationId xmlns:p14="http://schemas.microsoft.com/office/powerpoint/2010/main" val="2861370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B5256-B67A-861C-CA60-1849F7EBB00A}"/>
              </a:ext>
            </a:extLst>
          </p:cNvPr>
          <p:cNvSpPr>
            <a:spLocks noGrp="1"/>
          </p:cNvSpPr>
          <p:nvPr>
            <p:ph type="title"/>
          </p:nvPr>
        </p:nvSpPr>
        <p:spPr>
          <a:xfrm>
            <a:off x="439001" y="1801996"/>
            <a:ext cx="4569572" cy="580029"/>
          </a:xfrm>
        </p:spPr>
        <p:txBody>
          <a:bodyPr/>
          <a:lstStyle/>
          <a:p>
            <a:r>
              <a:rPr lang="en-US" dirty="0">
                <a:solidFill>
                  <a:schemeClr val="accent5"/>
                </a:solidFill>
              </a:rPr>
              <a:t>Self-driving CAR</a:t>
            </a:r>
          </a:p>
        </p:txBody>
      </p:sp>
      <p:sp>
        <p:nvSpPr>
          <p:cNvPr id="3" name="Text Placeholder 2">
            <a:extLst>
              <a:ext uri="{FF2B5EF4-FFF2-40B4-BE49-F238E27FC236}">
                <a16:creationId xmlns:a16="http://schemas.microsoft.com/office/drawing/2014/main" id="{CE2A9D01-3BE8-65A5-4964-7AAFD45D4B31}"/>
              </a:ext>
            </a:extLst>
          </p:cNvPr>
          <p:cNvSpPr>
            <a:spLocks noGrp="1"/>
          </p:cNvSpPr>
          <p:nvPr>
            <p:ph type="body" sz="quarter" idx="22"/>
          </p:nvPr>
        </p:nvSpPr>
        <p:spPr/>
        <p:txBody>
          <a:bodyPr/>
          <a:lstStyle/>
          <a:p>
            <a:endParaRPr lang="en-US"/>
          </a:p>
        </p:txBody>
      </p:sp>
      <p:sp>
        <p:nvSpPr>
          <p:cNvPr id="4" name="Footer Placeholder 3">
            <a:extLst>
              <a:ext uri="{FF2B5EF4-FFF2-40B4-BE49-F238E27FC236}">
                <a16:creationId xmlns:a16="http://schemas.microsoft.com/office/drawing/2014/main" id="{E4353250-A829-75F5-0E67-67E73BA6352B}"/>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F59FE613-3F80-D5C5-6090-1048EDDA5E7F}"/>
              </a:ext>
            </a:extLst>
          </p:cNvPr>
          <p:cNvSpPr>
            <a:spLocks noGrp="1"/>
          </p:cNvSpPr>
          <p:nvPr>
            <p:ph type="sldNum" sz="quarter" idx="4"/>
          </p:nvPr>
        </p:nvSpPr>
        <p:spPr/>
        <p:txBody>
          <a:bodyPr/>
          <a:lstStyle/>
          <a:p>
            <a:pPr>
              <a:defRPr/>
            </a:pPr>
            <a:fld id="{8D1FC6F8-0BCD-47E9-9C64-690771D9C143}" type="slidenum">
              <a:rPr lang="en-US" smtClean="0"/>
              <a:pPr>
                <a:defRPr/>
              </a:pPr>
              <a:t>37</a:t>
            </a:fld>
            <a:endParaRPr lang="en-US" dirty="0"/>
          </a:p>
        </p:txBody>
      </p:sp>
      <p:sp>
        <p:nvSpPr>
          <p:cNvPr id="6" name="Date Placeholder 5">
            <a:extLst>
              <a:ext uri="{FF2B5EF4-FFF2-40B4-BE49-F238E27FC236}">
                <a16:creationId xmlns:a16="http://schemas.microsoft.com/office/drawing/2014/main" id="{0A3A3401-91DB-9EC2-38AF-FBB498F12692}"/>
              </a:ext>
            </a:extLst>
          </p:cNvPr>
          <p:cNvSpPr>
            <a:spLocks noGrp="1"/>
          </p:cNvSpPr>
          <p:nvPr>
            <p:ph type="dt" sz="half" idx="2"/>
          </p:nvPr>
        </p:nvSpPr>
        <p:spPr/>
        <p:txBody>
          <a:bodyPr/>
          <a:lstStyle/>
          <a:p>
            <a:pPr>
              <a:defRPr/>
            </a:pPr>
            <a:r>
              <a:rPr lang="en-US" cap="all"/>
              <a:t>May 21, 20XX</a:t>
            </a:r>
            <a:endParaRPr lang="en-US" cap="all" dirty="0"/>
          </a:p>
        </p:txBody>
      </p:sp>
      <p:pic>
        <p:nvPicPr>
          <p:cNvPr id="7" name="Picture 6">
            <a:extLst>
              <a:ext uri="{FF2B5EF4-FFF2-40B4-BE49-F238E27FC236}">
                <a16:creationId xmlns:a16="http://schemas.microsoft.com/office/drawing/2014/main" id="{54BC56A6-FBD1-2081-4322-23712B2C98E7}"/>
              </a:ext>
            </a:extLst>
          </p:cNvPr>
          <p:cNvPicPr>
            <a:picLocks noChangeAspect="1"/>
          </p:cNvPicPr>
          <p:nvPr/>
        </p:nvPicPr>
        <p:blipFill>
          <a:blip r:embed="rId2"/>
          <a:stretch>
            <a:fillRect/>
          </a:stretch>
        </p:blipFill>
        <p:spPr>
          <a:xfrm>
            <a:off x="439001" y="2536768"/>
            <a:ext cx="5477705" cy="3835155"/>
          </a:xfrm>
          <a:prstGeom prst="rect">
            <a:avLst/>
          </a:prstGeom>
        </p:spPr>
      </p:pic>
      <p:pic>
        <p:nvPicPr>
          <p:cNvPr id="8" name="Picture 7">
            <a:extLst>
              <a:ext uri="{FF2B5EF4-FFF2-40B4-BE49-F238E27FC236}">
                <a16:creationId xmlns:a16="http://schemas.microsoft.com/office/drawing/2014/main" id="{93FD0E05-3DB4-E274-4EEF-1A87927CB27F}"/>
              </a:ext>
            </a:extLst>
          </p:cNvPr>
          <p:cNvPicPr>
            <a:picLocks noChangeAspect="1"/>
          </p:cNvPicPr>
          <p:nvPr/>
        </p:nvPicPr>
        <p:blipFill>
          <a:blip r:embed="rId3"/>
          <a:stretch>
            <a:fillRect/>
          </a:stretch>
        </p:blipFill>
        <p:spPr>
          <a:xfrm>
            <a:off x="5936393" y="2536768"/>
            <a:ext cx="6147894" cy="3835155"/>
          </a:xfrm>
          <a:prstGeom prst="rect">
            <a:avLst/>
          </a:prstGeom>
        </p:spPr>
      </p:pic>
    </p:spTree>
    <p:extLst>
      <p:ext uri="{BB962C8B-B14F-4D97-AF65-F5344CB8AC3E}">
        <p14:creationId xmlns:p14="http://schemas.microsoft.com/office/powerpoint/2010/main" val="2700972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E5AF-71D6-99F8-7460-C234FD872234}"/>
              </a:ext>
            </a:extLst>
          </p:cNvPr>
          <p:cNvSpPr>
            <a:spLocks noGrp="1"/>
          </p:cNvSpPr>
          <p:nvPr>
            <p:ph type="title"/>
          </p:nvPr>
        </p:nvSpPr>
        <p:spPr>
          <a:xfrm>
            <a:off x="965213" y="1509861"/>
            <a:ext cx="8725633" cy="580029"/>
          </a:xfrm>
        </p:spPr>
        <p:txBody>
          <a:bodyPr/>
          <a:lstStyle/>
          <a:p>
            <a:r>
              <a:rPr lang="en-US" altLang="en-US" sz="2800" dirty="0">
                <a:solidFill>
                  <a:schemeClr val="accent5"/>
                </a:solidFill>
              </a:rPr>
              <a:t>Optical character recognition (OCR)</a:t>
            </a:r>
            <a:br>
              <a:rPr lang="en-US" altLang="en-US" sz="2800" dirty="0">
                <a:solidFill>
                  <a:schemeClr val="accent5"/>
                </a:solidFill>
              </a:rPr>
            </a:br>
            <a:endParaRPr lang="en-US" dirty="0">
              <a:solidFill>
                <a:schemeClr val="accent5"/>
              </a:solidFill>
            </a:endParaRPr>
          </a:p>
        </p:txBody>
      </p:sp>
      <p:sp>
        <p:nvSpPr>
          <p:cNvPr id="4" name="Footer Placeholder 3">
            <a:extLst>
              <a:ext uri="{FF2B5EF4-FFF2-40B4-BE49-F238E27FC236}">
                <a16:creationId xmlns:a16="http://schemas.microsoft.com/office/drawing/2014/main" id="{D9993863-097D-F1A0-DC38-DB041F821685}"/>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8F829E2-D832-D5BC-6588-EE0D6A21CD0E}"/>
              </a:ext>
            </a:extLst>
          </p:cNvPr>
          <p:cNvSpPr>
            <a:spLocks noGrp="1"/>
          </p:cNvSpPr>
          <p:nvPr>
            <p:ph type="sldNum" sz="quarter" idx="4"/>
          </p:nvPr>
        </p:nvSpPr>
        <p:spPr/>
        <p:txBody>
          <a:bodyPr/>
          <a:lstStyle/>
          <a:p>
            <a:pPr>
              <a:defRPr/>
            </a:pPr>
            <a:fld id="{8D1FC6F8-0BCD-47E9-9C64-690771D9C143}" type="slidenum">
              <a:rPr lang="en-US" smtClean="0"/>
              <a:pPr>
                <a:defRPr/>
              </a:pPr>
              <a:t>38</a:t>
            </a:fld>
            <a:endParaRPr lang="en-US" dirty="0"/>
          </a:p>
        </p:txBody>
      </p:sp>
      <p:sp>
        <p:nvSpPr>
          <p:cNvPr id="6" name="Date Placeholder 5">
            <a:extLst>
              <a:ext uri="{FF2B5EF4-FFF2-40B4-BE49-F238E27FC236}">
                <a16:creationId xmlns:a16="http://schemas.microsoft.com/office/drawing/2014/main" id="{CCA7042F-85AB-9078-8495-2203795ECE86}"/>
              </a:ext>
            </a:extLst>
          </p:cNvPr>
          <p:cNvSpPr>
            <a:spLocks noGrp="1"/>
          </p:cNvSpPr>
          <p:nvPr>
            <p:ph type="dt" sz="half" idx="2"/>
          </p:nvPr>
        </p:nvSpPr>
        <p:spPr/>
        <p:txBody>
          <a:bodyPr/>
          <a:lstStyle/>
          <a:p>
            <a:pPr>
              <a:defRPr/>
            </a:pPr>
            <a:r>
              <a:rPr lang="en-US" cap="all"/>
              <a:t>May 21, 20XX</a:t>
            </a:r>
            <a:endParaRPr lang="en-US" cap="all" dirty="0"/>
          </a:p>
        </p:txBody>
      </p:sp>
      <p:pic>
        <p:nvPicPr>
          <p:cNvPr id="7" name="Picture 5">
            <a:extLst>
              <a:ext uri="{FF2B5EF4-FFF2-40B4-BE49-F238E27FC236}">
                <a16:creationId xmlns:a16="http://schemas.microsoft.com/office/drawing/2014/main" id="{09BA644F-2D9D-BE44-746C-8F62EEDE54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224" y="2804832"/>
            <a:ext cx="3581400" cy="2762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2">
            <a:extLst>
              <a:ext uri="{FF2B5EF4-FFF2-40B4-BE49-F238E27FC236}">
                <a16:creationId xmlns:a16="http://schemas.microsoft.com/office/drawing/2014/main" id="{DCE81AA9-F271-AECA-7AFB-A8C2E7A24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505" y="2804832"/>
            <a:ext cx="5077495" cy="2762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53624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a:normAutofit/>
          </a:bodyPr>
          <a:lstStyle/>
          <a:p>
            <a:r>
              <a:rPr lang="en-US" dirty="0"/>
              <a:t>​</a:t>
            </a:r>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39</a:t>
            </a:fld>
            <a:endParaRPr lang="en-US" dirty="0"/>
          </a:p>
        </p:txBody>
      </p:sp>
      <p:sp>
        <p:nvSpPr>
          <p:cNvPr id="14" name="Date Placeholder 13">
            <a:extLst>
              <a:ext uri="{FF2B5EF4-FFF2-40B4-BE49-F238E27FC236}">
                <a16:creationId xmlns:a16="http://schemas.microsoft.com/office/drawing/2014/main" id="{A6332EFB-A5F4-469F-9C70-AB8197068B1A}"/>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806944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EB27E5C-77DA-1D8F-DC0E-EA028C1C212F}"/>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5196058-65AE-8C33-AD65-7D355046F3D6}"/>
              </a:ext>
            </a:extLst>
          </p:cNvPr>
          <p:cNvSpPr>
            <a:spLocks noGrp="1"/>
          </p:cNvSpPr>
          <p:nvPr>
            <p:ph type="sldNum" sz="quarter" idx="4"/>
          </p:nvPr>
        </p:nvSpPr>
        <p:spPr/>
        <p:txBody>
          <a:bodyPr/>
          <a:lstStyle/>
          <a:p>
            <a:pPr>
              <a:defRPr/>
            </a:pPr>
            <a:fld id="{8D1FC6F8-0BCD-47E9-9C64-690771D9C143}" type="slidenum">
              <a:rPr lang="en-US" smtClean="0"/>
              <a:pPr>
                <a:defRPr/>
              </a:pPr>
              <a:t>4</a:t>
            </a:fld>
            <a:endParaRPr lang="en-US" dirty="0"/>
          </a:p>
        </p:txBody>
      </p:sp>
      <p:sp>
        <p:nvSpPr>
          <p:cNvPr id="6" name="Date Placeholder 5">
            <a:extLst>
              <a:ext uri="{FF2B5EF4-FFF2-40B4-BE49-F238E27FC236}">
                <a16:creationId xmlns:a16="http://schemas.microsoft.com/office/drawing/2014/main" id="{220777B9-3328-4F84-6A40-951922050660}"/>
              </a:ext>
            </a:extLst>
          </p:cNvPr>
          <p:cNvSpPr>
            <a:spLocks noGrp="1"/>
          </p:cNvSpPr>
          <p:nvPr>
            <p:ph type="dt" sz="half" idx="2"/>
          </p:nvPr>
        </p:nvSpPr>
        <p:spPr/>
        <p:txBody>
          <a:bodyPr/>
          <a:lstStyle/>
          <a:p>
            <a:pPr>
              <a:defRPr/>
            </a:pPr>
            <a:r>
              <a:rPr lang="en-US" cap="all"/>
              <a:t>May 21, 20XX</a:t>
            </a:r>
            <a:endParaRPr lang="en-US" cap="all" dirty="0"/>
          </a:p>
        </p:txBody>
      </p:sp>
      <p:pic>
        <p:nvPicPr>
          <p:cNvPr id="10" name="Picture 9">
            <a:extLst>
              <a:ext uri="{FF2B5EF4-FFF2-40B4-BE49-F238E27FC236}">
                <a16:creationId xmlns:a16="http://schemas.microsoft.com/office/drawing/2014/main" id="{FCBBEE4F-A7C1-7231-5E69-DF5DC902F3BC}"/>
              </a:ext>
            </a:extLst>
          </p:cNvPr>
          <p:cNvPicPr>
            <a:picLocks noChangeAspect="1"/>
          </p:cNvPicPr>
          <p:nvPr/>
        </p:nvPicPr>
        <p:blipFill>
          <a:blip r:embed="rId2"/>
          <a:stretch>
            <a:fillRect/>
          </a:stretch>
        </p:blipFill>
        <p:spPr>
          <a:xfrm>
            <a:off x="1817511" y="1093206"/>
            <a:ext cx="6333069" cy="5680886"/>
          </a:xfrm>
          <a:prstGeom prst="rect">
            <a:avLst/>
          </a:prstGeom>
        </p:spPr>
      </p:pic>
    </p:spTree>
    <p:extLst>
      <p:ext uri="{BB962C8B-B14F-4D97-AF65-F5344CB8AC3E}">
        <p14:creationId xmlns:p14="http://schemas.microsoft.com/office/powerpoint/2010/main" val="2076318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145F4-2B10-1A6C-1A2D-EEC342BBC81F}"/>
              </a:ext>
            </a:extLst>
          </p:cNvPr>
          <p:cNvSpPr>
            <a:spLocks noGrp="1"/>
          </p:cNvSpPr>
          <p:nvPr>
            <p:ph type="title"/>
          </p:nvPr>
        </p:nvSpPr>
        <p:spPr>
          <a:xfrm>
            <a:off x="1608332" y="2873001"/>
            <a:ext cx="11119555" cy="1743663"/>
          </a:xfrm>
        </p:spPr>
        <p:txBody>
          <a:bodyPr/>
          <a:lstStyle/>
          <a:p>
            <a:r>
              <a:rPr lang="en-US" sz="8800" dirty="0"/>
              <a:t>Human Vs AI</a:t>
            </a:r>
          </a:p>
        </p:txBody>
      </p:sp>
      <p:sp>
        <p:nvSpPr>
          <p:cNvPr id="4" name="Footer Placeholder 3">
            <a:extLst>
              <a:ext uri="{FF2B5EF4-FFF2-40B4-BE49-F238E27FC236}">
                <a16:creationId xmlns:a16="http://schemas.microsoft.com/office/drawing/2014/main" id="{937E2F6A-8340-B566-7186-B59250A51AB5}"/>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D73DF6E-0799-5549-775C-B8BF925C96FB}"/>
              </a:ext>
            </a:extLst>
          </p:cNvPr>
          <p:cNvSpPr>
            <a:spLocks noGrp="1"/>
          </p:cNvSpPr>
          <p:nvPr>
            <p:ph type="sldNum" sz="quarter" idx="4"/>
          </p:nvPr>
        </p:nvSpPr>
        <p:spPr/>
        <p:txBody>
          <a:bodyPr/>
          <a:lstStyle/>
          <a:p>
            <a:pPr>
              <a:defRPr/>
            </a:pPr>
            <a:fld id="{8D1FC6F8-0BCD-47E9-9C64-690771D9C143}" type="slidenum">
              <a:rPr lang="en-US" smtClean="0"/>
              <a:pPr>
                <a:defRPr/>
              </a:pPr>
              <a:t>5</a:t>
            </a:fld>
            <a:endParaRPr lang="en-US" dirty="0"/>
          </a:p>
        </p:txBody>
      </p:sp>
      <p:sp>
        <p:nvSpPr>
          <p:cNvPr id="6" name="Date Placeholder 5">
            <a:extLst>
              <a:ext uri="{FF2B5EF4-FFF2-40B4-BE49-F238E27FC236}">
                <a16:creationId xmlns:a16="http://schemas.microsoft.com/office/drawing/2014/main" id="{5C70372B-04C5-7E06-8D79-089303C3D824}"/>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4154727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CE0D06-6B7D-FE32-5821-B6C26BA43629}"/>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19B6219-234B-109D-5E40-DC402E490A58}"/>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sp>
        <p:nvSpPr>
          <p:cNvPr id="6" name="Date Placeholder 5">
            <a:extLst>
              <a:ext uri="{FF2B5EF4-FFF2-40B4-BE49-F238E27FC236}">
                <a16:creationId xmlns:a16="http://schemas.microsoft.com/office/drawing/2014/main" id="{3E7D3014-850F-A1E4-0604-E2E75B2E5515}"/>
              </a:ext>
            </a:extLst>
          </p:cNvPr>
          <p:cNvSpPr>
            <a:spLocks noGrp="1"/>
          </p:cNvSpPr>
          <p:nvPr>
            <p:ph type="dt" sz="half" idx="2"/>
          </p:nvPr>
        </p:nvSpPr>
        <p:spPr/>
        <p:txBody>
          <a:bodyPr/>
          <a:lstStyle/>
          <a:p>
            <a:pPr>
              <a:defRPr/>
            </a:pPr>
            <a:r>
              <a:rPr lang="en-US" cap="all"/>
              <a:t>May 21, 20XX</a:t>
            </a:r>
            <a:endParaRPr lang="en-US" cap="all" dirty="0"/>
          </a:p>
        </p:txBody>
      </p:sp>
      <p:pic>
        <p:nvPicPr>
          <p:cNvPr id="16" name="Picture 15">
            <a:extLst>
              <a:ext uri="{FF2B5EF4-FFF2-40B4-BE49-F238E27FC236}">
                <a16:creationId xmlns:a16="http://schemas.microsoft.com/office/drawing/2014/main" id="{F02B98BE-B2D6-A4AA-3A2A-AA388ADF2460}"/>
              </a:ext>
            </a:extLst>
          </p:cNvPr>
          <p:cNvPicPr>
            <a:picLocks noChangeAspect="1"/>
          </p:cNvPicPr>
          <p:nvPr/>
        </p:nvPicPr>
        <p:blipFill>
          <a:blip r:embed="rId2"/>
          <a:stretch>
            <a:fillRect/>
          </a:stretch>
        </p:blipFill>
        <p:spPr>
          <a:xfrm>
            <a:off x="1473375" y="2288021"/>
            <a:ext cx="8946270" cy="3881496"/>
          </a:xfrm>
          <a:prstGeom prst="rect">
            <a:avLst/>
          </a:prstGeom>
        </p:spPr>
      </p:pic>
      <p:sp>
        <p:nvSpPr>
          <p:cNvPr id="17" name="Title 1">
            <a:extLst>
              <a:ext uri="{FF2B5EF4-FFF2-40B4-BE49-F238E27FC236}">
                <a16:creationId xmlns:a16="http://schemas.microsoft.com/office/drawing/2014/main" id="{4E1B8FC8-AF9A-E8F8-83C2-BF99DCBDC1B0}"/>
              </a:ext>
            </a:extLst>
          </p:cNvPr>
          <p:cNvSpPr>
            <a:spLocks noGrp="1"/>
          </p:cNvSpPr>
          <p:nvPr>
            <p:ph type="title"/>
          </p:nvPr>
        </p:nvSpPr>
        <p:spPr>
          <a:xfrm>
            <a:off x="1153895" y="1590738"/>
            <a:ext cx="6138728" cy="580029"/>
          </a:xfrm>
        </p:spPr>
        <p:txBody>
          <a:bodyPr/>
          <a:lstStyle/>
          <a:p>
            <a:r>
              <a:rPr lang="en-US" dirty="0">
                <a:solidFill>
                  <a:schemeClr val="accent6"/>
                </a:solidFill>
              </a:rPr>
              <a:t>HUMAN  neuron  </a:t>
            </a:r>
          </a:p>
        </p:txBody>
      </p:sp>
    </p:spTree>
    <p:extLst>
      <p:ext uri="{BB962C8B-B14F-4D97-AF65-F5344CB8AC3E}">
        <p14:creationId xmlns:p14="http://schemas.microsoft.com/office/powerpoint/2010/main" val="4046001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D821-CDFE-20C9-2A33-3C26931C02B5}"/>
              </a:ext>
            </a:extLst>
          </p:cNvPr>
          <p:cNvSpPr>
            <a:spLocks noGrp="1"/>
          </p:cNvSpPr>
          <p:nvPr>
            <p:ph type="title"/>
          </p:nvPr>
        </p:nvSpPr>
        <p:spPr>
          <a:xfrm>
            <a:off x="1700502" y="1317270"/>
            <a:ext cx="5279535" cy="1001846"/>
          </a:xfrm>
        </p:spPr>
        <p:txBody>
          <a:bodyPr/>
          <a:lstStyle/>
          <a:p>
            <a:r>
              <a:rPr lang="en-US" sz="4800" dirty="0">
                <a:solidFill>
                  <a:schemeClr val="accent6"/>
                </a:solidFill>
              </a:rPr>
              <a:t>ANN</a:t>
            </a:r>
            <a:r>
              <a:rPr lang="en-US" sz="4800" dirty="0"/>
              <a:t> </a:t>
            </a:r>
          </a:p>
        </p:txBody>
      </p:sp>
      <p:sp>
        <p:nvSpPr>
          <p:cNvPr id="3" name="Text Placeholder 2">
            <a:extLst>
              <a:ext uri="{FF2B5EF4-FFF2-40B4-BE49-F238E27FC236}">
                <a16:creationId xmlns:a16="http://schemas.microsoft.com/office/drawing/2014/main" id="{17898A56-91D8-BC55-FD6F-FD3F6EEE5B0D}"/>
              </a:ext>
            </a:extLst>
          </p:cNvPr>
          <p:cNvSpPr>
            <a:spLocks noGrp="1"/>
          </p:cNvSpPr>
          <p:nvPr>
            <p:ph type="body" sz="quarter" idx="22"/>
          </p:nvPr>
        </p:nvSpPr>
        <p:spPr/>
        <p:txBody>
          <a:bodyPr/>
          <a:lstStyle/>
          <a:p>
            <a:endParaRPr lang="en-US" dirty="0"/>
          </a:p>
        </p:txBody>
      </p:sp>
      <p:sp>
        <p:nvSpPr>
          <p:cNvPr id="4" name="Footer Placeholder 3">
            <a:extLst>
              <a:ext uri="{FF2B5EF4-FFF2-40B4-BE49-F238E27FC236}">
                <a16:creationId xmlns:a16="http://schemas.microsoft.com/office/drawing/2014/main" id="{9C3E0BFB-9360-D73F-73D8-264D2B7034B1}"/>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3ADBCA8-D0F3-94F2-B3E6-775CD3890975}"/>
              </a:ext>
            </a:extLst>
          </p:cNvPr>
          <p:cNvSpPr>
            <a:spLocks noGrp="1"/>
          </p:cNvSpPr>
          <p:nvPr>
            <p:ph type="sldNum" sz="quarter" idx="4"/>
          </p:nvPr>
        </p:nvSpPr>
        <p:spPr/>
        <p:txBody>
          <a:bodyPr/>
          <a:lstStyle/>
          <a:p>
            <a:pPr>
              <a:defRPr/>
            </a:pPr>
            <a:fld id="{8D1FC6F8-0BCD-47E9-9C64-690771D9C143}" type="slidenum">
              <a:rPr lang="en-US" smtClean="0"/>
              <a:pPr>
                <a:defRPr/>
              </a:pPr>
              <a:t>7</a:t>
            </a:fld>
            <a:endParaRPr lang="en-US" dirty="0"/>
          </a:p>
        </p:txBody>
      </p:sp>
      <p:sp>
        <p:nvSpPr>
          <p:cNvPr id="6" name="Date Placeholder 5">
            <a:extLst>
              <a:ext uri="{FF2B5EF4-FFF2-40B4-BE49-F238E27FC236}">
                <a16:creationId xmlns:a16="http://schemas.microsoft.com/office/drawing/2014/main" id="{61128209-0B99-5F15-9096-05136ADAFE76}"/>
              </a:ext>
            </a:extLst>
          </p:cNvPr>
          <p:cNvSpPr>
            <a:spLocks noGrp="1"/>
          </p:cNvSpPr>
          <p:nvPr>
            <p:ph type="dt" sz="half" idx="2"/>
          </p:nvPr>
        </p:nvSpPr>
        <p:spPr/>
        <p:txBody>
          <a:bodyPr/>
          <a:lstStyle/>
          <a:p>
            <a:pPr>
              <a:defRPr/>
            </a:pPr>
            <a:r>
              <a:rPr lang="en-US" cap="all"/>
              <a:t>May 21, 20XX</a:t>
            </a:r>
            <a:endParaRPr lang="en-US" cap="all" dirty="0"/>
          </a:p>
        </p:txBody>
      </p:sp>
      <p:pic>
        <p:nvPicPr>
          <p:cNvPr id="8" name="Picture 7">
            <a:extLst>
              <a:ext uri="{FF2B5EF4-FFF2-40B4-BE49-F238E27FC236}">
                <a16:creationId xmlns:a16="http://schemas.microsoft.com/office/drawing/2014/main" id="{F6E907B8-0B60-F8CF-6DFA-F14BB9AB2CAA}"/>
              </a:ext>
            </a:extLst>
          </p:cNvPr>
          <p:cNvPicPr>
            <a:picLocks noChangeAspect="1"/>
          </p:cNvPicPr>
          <p:nvPr/>
        </p:nvPicPr>
        <p:blipFill>
          <a:blip r:embed="rId2"/>
          <a:stretch>
            <a:fillRect/>
          </a:stretch>
        </p:blipFill>
        <p:spPr>
          <a:xfrm>
            <a:off x="1750127" y="2203349"/>
            <a:ext cx="8237008" cy="4377967"/>
          </a:xfrm>
          <a:prstGeom prst="rect">
            <a:avLst/>
          </a:prstGeom>
        </p:spPr>
      </p:pic>
    </p:spTree>
    <p:extLst>
      <p:ext uri="{BB962C8B-B14F-4D97-AF65-F5344CB8AC3E}">
        <p14:creationId xmlns:p14="http://schemas.microsoft.com/office/powerpoint/2010/main" val="784106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AC1FAB-2509-828A-1051-A3FE37900DE2}"/>
              </a:ext>
            </a:extLst>
          </p:cNvPr>
          <p:cNvSpPr>
            <a:spLocks noGrp="1"/>
          </p:cNvSpPr>
          <p:nvPr>
            <p:ph type="body" sz="quarter" idx="22"/>
          </p:nvPr>
        </p:nvSpPr>
        <p:spPr>
          <a:xfrm>
            <a:off x="845573" y="2309603"/>
            <a:ext cx="9212827" cy="4271713"/>
          </a:xfrm>
        </p:spPr>
        <p:txBody>
          <a:bodyPr/>
          <a:lstStyle/>
          <a:p>
            <a:pPr algn="l" fontAlgn="base">
              <a:buFont typeface="+mj-lt"/>
              <a:buAutoNum type="arabicPeriod"/>
            </a:pPr>
            <a:r>
              <a:rPr lang="en-US" b="0" i="0" dirty="0">
                <a:solidFill>
                  <a:srgbClr val="FFFFFF"/>
                </a:solidFill>
                <a:effectLst/>
                <a:latin typeface="Nunito" pitchFamily="2" charset="0"/>
              </a:rPr>
              <a:t>Data availability: It requires large amounts of data to learn from. For using deep learning it’s a big concern to gather as much data for training.</a:t>
            </a:r>
          </a:p>
          <a:p>
            <a:pPr algn="l" fontAlgn="base"/>
            <a:endParaRPr lang="en-US" b="0" i="0" dirty="0">
              <a:solidFill>
                <a:srgbClr val="FFFFFF"/>
              </a:solidFill>
              <a:effectLst/>
              <a:latin typeface="Nunito" pitchFamily="2" charset="0"/>
            </a:endParaRPr>
          </a:p>
          <a:p>
            <a:pPr algn="l" fontAlgn="base"/>
            <a:r>
              <a:rPr lang="en-US" b="0" i="0" dirty="0">
                <a:solidFill>
                  <a:srgbClr val="FFFFFF"/>
                </a:solidFill>
                <a:effectLst/>
                <a:latin typeface="Nunito" pitchFamily="2" charset="0"/>
              </a:rPr>
              <a:t>2.</a:t>
            </a:r>
            <a:r>
              <a:rPr lang="en-US" i="0" dirty="0">
                <a:solidFill>
                  <a:srgbClr val="FFFFFF"/>
                </a:solidFill>
                <a:effectLst/>
                <a:latin typeface="Nunito" pitchFamily="2" charset="0"/>
              </a:rPr>
              <a:t>Computational Resources</a:t>
            </a:r>
            <a:r>
              <a:rPr lang="en-US" b="0" i="0" dirty="0">
                <a:solidFill>
                  <a:srgbClr val="FFFFFF"/>
                </a:solidFill>
                <a:effectLst/>
                <a:latin typeface="Nunito" pitchFamily="2" charset="0"/>
              </a:rPr>
              <a:t>: For training the deep learning model, it is computationally expensive because it requires specialized hardware like GPUs</a:t>
            </a:r>
            <a:endParaRPr lang="en-US" dirty="0"/>
          </a:p>
        </p:txBody>
      </p:sp>
      <p:sp>
        <p:nvSpPr>
          <p:cNvPr id="4" name="Footer Placeholder 3">
            <a:extLst>
              <a:ext uri="{FF2B5EF4-FFF2-40B4-BE49-F238E27FC236}">
                <a16:creationId xmlns:a16="http://schemas.microsoft.com/office/drawing/2014/main" id="{5E7AC47A-55DD-7592-530A-7C7F2BF10E12}"/>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93F58DC-3F50-1FD2-280F-37E1AE7DE53D}"/>
              </a:ext>
            </a:extLst>
          </p:cNvPr>
          <p:cNvSpPr>
            <a:spLocks noGrp="1"/>
          </p:cNvSpPr>
          <p:nvPr>
            <p:ph type="sldNum" sz="quarter" idx="4"/>
          </p:nvPr>
        </p:nvSpPr>
        <p:spPr/>
        <p:txBody>
          <a:bodyPr/>
          <a:lstStyle/>
          <a:p>
            <a:pPr>
              <a:defRPr/>
            </a:pPr>
            <a:fld id="{8D1FC6F8-0BCD-47E9-9C64-690771D9C143}" type="slidenum">
              <a:rPr lang="en-US" smtClean="0"/>
              <a:pPr>
                <a:defRPr/>
              </a:pPr>
              <a:t>8</a:t>
            </a:fld>
            <a:endParaRPr lang="en-US" dirty="0"/>
          </a:p>
        </p:txBody>
      </p:sp>
      <p:sp>
        <p:nvSpPr>
          <p:cNvPr id="6" name="Date Placeholder 5">
            <a:extLst>
              <a:ext uri="{FF2B5EF4-FFF2-40B4-BE49-F238E27FC236}">
                <a16:creationId xmlns:a16="http://schemas.microsoft.com/office/drawing/2014/main" id="{6A813CA9-09B7-FE94-C456-0EE575CCBC97}"/>
              </a:ext>
            </a:extLst>
          </p:cNvPr>
          <p:cNvSpPr>
            <a:spLocks noGrp="1"/>
          </p:cNvSpPr>
          <p:nvPr>
            <p:ph type="dt" sz="half" idx="2"/>
          </p:nvPr>
        </p:nvSpPr>
        <p:spPr/>
        <p:txBody>
          <a:bodyPr/>
          <a:lstStyle/>
          <a:p>
            <a:pPr>
              <a:defRPr/>
            </a:pPr>
            <a:r>
              <a:rPr lang="en-US" cap="all"/>
              <a:t>May 21, 20XX</a:t>
            </a:r>
            <a:endParaRPr lang="en-US" cap="all" dirty="0"/>
          </a:p>
        </p:txBody>
      </p:sp>
      <p:sp>
        <p:nvSpPr>
          <p:cNvPr id="7" name="Title 1">
            <a:extLst>
              <a:ext uri="{FF2B5EF4-FFF2-40B4-BE49-F238E27FC236}">
                <a16:creationId xmlns:a16="http://schemas.microsoft.com/office/drawing/2014/main" id="{46A41BA2-E933-9CCF-6BB8-F83010DAA00E}"/>
              </a:ext>
            </a:extLst>
          </p:cNvPr>
          <p:cNvSpPr txBox="1">
            <a:spLocks/>
          </p:cNvSpPr>
          <p:nvPr/>
        </p:nvSpPr>
        <p:spPr>
          <a:xfrm>
            <a:off x="657182" y="1590738"/>
            <a:ext cx="9085129" cy="71886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sz="3200" b="1" i="0" dirty="0">
                <a:solidFill>
                  <a:schemeClr val="accent6"/>
                </a:solidFill>
                <a:effectLst/>
                <a:latin typeface="Nunito" pitchFamily="2" charset="0"/>
              </a:rPr>
              <a:t>Challenges in Deep Learning</a:t>
            </a:r>
            <a:br>
              <a:rPr lang="en-US" sz="3200" b="1" i="0" dirty="0">
                <a:solidFill>
                  <a:schemeClr val="accent6"/>
                </a:solidFill>
                <a:effectLst/>
                <a:latin typeface="Nunito" pitchFamily="2" charset="0"/>
              </a:rPr>
            </a:br>
            <a:br>
              <a:rPr lang="en-US" sz="3200" dirty="0">
                <a:solidFill>
                  <a:schemeClr val="accent6"/>
                </a:solidFill>
              </a:rPr>
            </a:br>
            <a:endParaRPr lang="en-US" sz="3200" b="1" dirty="0">
              <a:solidFill>
                <a:schemeClr val="accent6"/>
              </a:solidFill>
            </a:endParaRPr>
          </a:p>
        </p:txBody>
      </p:sp>
    </p:spTree>
    <p:extLst>
      <p:ext uri="{BB962C8B-B14F-4D97-AF65-F5344CB8AC3E}">
        <p14:creationId xmlns:p14="http://schemas.microsoft.com/office/powerpoint/2010/main" val="1597709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5A3BE-C742-551A-44A8-1D9A6A412E62}"/>
              </a:ext>
            </a:extLst>
          </p:cNvPr>
          <p:cNvSpPr>
            <a:spLocks noGrp="1"/>
          </p:cNvSpPr>
          <p:nvPr>
            <p:ph type="body" sz="quarter" idx="22"/>
          </p:nvPr>
        </p:nvSpPr>
        <p:spPr>
          <a:xfrm>
            <a:off x="383822" y="2457354"/>
            <a:ext cx="11469511" cy="3845201"/>
          </a:xfrm>
        </p:spPr>
        <p:txBody>
          <a:bodyPr/>
          <a:lstStyle/>
          <a:p>
            <a:pPr algn="l" fontAlgn="base"/>
            <a:r>
              <a:rPr lang="en-US" b="0" i="0" dirty="0">
                <a:solidFill>
                  <a:srgbClr val="FFFFFF"/>
                </a:solidFill>
                <a:effectLst/>
                <a:latin typeface="Nunito" pitchFamily="2" charset="0"/>
              </a:rPr>
              <a:t>3.Time-consuming: While working on sequential data depending on the computational resource it can take very large even in days or months. </a:t>
            </a:r>
          </a:p>
          <a:p>
            <a:pPr algn="l" fontAlgn="base"/>
            <a:endParaRPr lang="en-US" b="0" i="0" dirty="0">
              <a:solidFill>
                <a:srgbClr val="FFFFFF"/>
              </a:solidFill>
              <a:effectLst/>
              <a:latin typeface="Nunito" pitchFamily="2" charset="0"/>
            </a:endParaRPr>
          </a:p>
          <a:p>
            <a:pPr algn="l" fontAlgn="base"/>
            <a:endParaRPr lang="en-US" b="0" i="0" dirty="0">
              <a:solidFill>
                <a:srgbClr val="FFFFFF"/>
              </a:solidFill>
              <a:effectLst/>
              <a:latin typeface="Nunito" pitchFamily="2" charset="0"/>
            </a:endParaRPr>
          </a:p>
          <a:p>
            <a:pPr algn="l" fontAlgn="base"/>
            <a:r>
              <a:rPr lang="en-US" b="0" i="0" dirty="0">
                <a:solidFill>
                  <a:srgbClr val="FFFFFF"/>
                </a:solidFill>
                <a:effectLst/>
                <a:latin typeface="Nunito" pitchFamily="2" charset="0"/>
              </a:rPr>
              <a:t>4. Overfitting: when the model is trained again and again, it becomes too specialized for the training data, leading to overfitting and poor performance on new data.</a:t>
            </a:r>
          </a:p>
          <a:p>
            <a:pPr algn="l" fontAlgn="base"/>
            <a:endParaRPr lang="en-US" b="0" i="0" dirty="0">
              <a:solidFill>
                <a:srgbClr val="FFFFFF"/>
              </a:solidFill>
              <a:effectLst/>
              <a:latin typeface="Nunito" pitchFamily="2" charset="0"/>
            </a:endParaRPr>
          </a:p>
          <a:p>
            <a:pPr algn="l" fontAlgn="base"/>
            <a:endParaRPr lang="en-US" dirty="0">
              <a:solidFill>
                <a:srgbClr val="FFFFFF"/>
              </a:solidFill>
              <a:latin typeface="Nunito" pitchFamily="2" charset="0"/>
            </a:endParaRPr>
          </a:p>
          <a:p>
            <a:pPr algn="l" fontAlgn="base"/>
            <a:endParaRPr lang="en-US" b="0" i="0" dirty="0">
              <a:solidFill>
                <a:srgbClr val="FFFFFF"/>
              </a:solidFill>
              <a:effectLst/>
              <a:latin typeface="Nunito" pitchFamily="2" charset="0"/>
            </a:endParaRPr>
          </a:p>
          <a:p>
            <a:endParaRPr lang="en-US" dirty="0"/>
          </a:p>
        </p:txBody>
      </p:sp>
      <p:sp>
        <p:nvSpPr>
          <p:cNvPr id="4" name="Footer Placeholder 3">
            <a:extLst>
              <a:ext uri="{FF2B5EF4-FFF2-40B4-BE49-F238E27FC236}">
                <a16:creationId xmlns:a16="http://schemas.microsoft.com/office/drawing/2014/main" id="{24D385FA-1A09-4C48-7735-70300E534445}"/>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F8024D1-450F-43EE-24C7-DDF522729104}"/>
              </a:ext>
            </a:extLst>
          </p:cNvPr>
          <p:cNvSpPr>
            <a:spLocks noGrp="1"/>
          </p:cNvSpPr>
          <p:nvPr>
            <p:ph type="sldNum" sz="quarter" idx="4"/>
          </p:nvPr>
        </p:nvSpPr>
        <p:spPr/>
        <p:txBody>
          <a:bodyPr/>
          <a:lstStyle/>
          <a:p>
            <a:pPr>
              <a:defRPr/>
            </a:pPr>
            <a:fld id="{8D1FC6F8-0BCD-47E9-9C64-690771D9C143}" type="slidenum">
              <a:rPr lang="en-US" smtClean="0"/>
              <a:pPr>
                <a:defRPr/>
              </a:pPr>
              <a:t>9</a:t>
            </a:fld>
            <a:endParaRPr lang="en-US" dirty="0"/>
          </a:p>
        </p:txBody>
      </p:sp>
      <p:sp>
        <p:nvSpPr>
          <p:cNvPr id="6" name="Date Placeholder 5">
            <a:extLst>
              <a:ext uri="{FF2B5EF4-FFF2-40B4-BE49-F238E27FC236}">
                <a16:creationId xmlns:a16="http://schemas.microsoft.com/office/drawing/2014/main" id="{E27859E3-3C80-F3C1-BB00-70BF80CC4BCA}"/>
              </a:ext>
            </a:extLst>
          </p:cNvPr>
          <p:cNvSpPr>
            <a:spLocks noGrp="1"/>
          </p:cNvSpPr>
          <p:nvPr>
            <p:ph type="dt" sz="half" idx="2"/>
          </p:nvPr>
        </p:nvSpPr>
        <p:spPr/>
        <p:txBody>
          <a:bodyPr/>
          <a:lstStyle/>
          <a:p>
            <a:pPr>
              <a:defRPr/>
            </a:pPr>
            <a:r>
              <a:rPr lang="en-US" cap="all"/>
              <a:t>May 21, 20XX</a:t>
            </a:r>
            <a:endParaRPr lang="en-US" cap="all" dirty="0"/>
          </a:p>
        </p:txBody>
      </p:sp>
      <p:sp>
        <p:nvSpPr>
          <p:cNvPr id="7" name="Title 1">
            <a:extLst>
              <a:ext uri="{FF2B5EF4-FFF2-40B4-BE49-F238E27FC236}">
                <a16:creationId xmlns:a16="http://schemas.microsoft.com/office/drawing/2014/main" id="{303EADE3-2B7D-309B-86EA-A266165021F8}"/>
              </a:ext>
            </a:extLst>
          </p:cNvPr>
          <p:cNvSpPr txBox="1">
            <a:spLocks/>
          </p:cNvSpPr>
          <p:nvPr/>
        </p:nvSpPr>
        <p:spPr>
          <a:xfrm>
            <a:off x="383822" y="1819160"/>
            <a:ext cx="9085129" cy="71886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sz="3200" b="1" i="0" dirty="0">
                <a:solidFill>
                  <a:schemeClr val="accent6"/>
                </a:solidFill>
                <a:effectLst/>
                <a:latin typeface="Nunito" pitchFamily="2" charset="0"/>
              </a:rPr>
              <a:t>Challenges in Deep Learning</a:t>
            </a:r>
            <a:br>
              <a:rPr lang="en-US" sz="3200" b="1" i="0" dirty="0">
                <a:solidFill>
                  <a:schemeClr val="accent6"/>
                </a:solidFill>
                <a:effectLst/>
                <a:latin typeface="Nunito" pitchFamily="2" charset="0"/>
              </a:rPr>
            </a:br>
            <a:br>
              <a:rPr lang="en-US" sz="3200" dirty="0">
                <a:solidFill>
                  <a:schemeClr val="accent6"/>
                </a:solidFill>
              </a:rPr>
            </a:br>
            <a:endParaRPr lang="en-US" sz="3200" b="1" dirty="0">
              <a:solidFill>
                <a:schemeClr val="accent6"/>
              </a:solidFill>
            </a:endParaRPr>
          </a:p>
        </p:txBody>
      </p:sp>
    </p:spTree>
    <p:extLst>
      <p:ext uri="{BB962C8B-B14F-4D97-AF65-F5344CB8AC3E}">
        <p14:creationId xmlns:p14="http://schemas.microsoft.com/office/powerpoint/2010/main" val="1666316457"/>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3.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3723</TotalTime>
  <Words>1255</Words>
  <Application>Microsoft Office PowerPoint</Application>
  <PresentationFormat>Widescreen</PresentationFormat>
  <Paragraphs>188</Paragraphs>
  <Slides>39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Calibri</vt:lpstr>
      <vt:lpstr>Century Gothic Bold</vt:lpstr>
      <vt:lpstr>Courier New</vt:lpstr>
      <vt:lpstr>Daytona Pro Light</vt:lpstr>
      <vt:lpstr>Helvetica Neue</vt:lpstr>
      <vt:lpstr>Nunito</vt:lpstr>
      <vt:lpstr>Söhne</vt:lpstr>
      <vt:lpstr>Verdana</vt:lpstr>
      <vt:lpstr>Office Theme</vt:lpstr>
      <vt:lpstr>Intro to DEEP learning &amp; Computer Vision </vt:lpstr>
      <vt:lpstr>What is the deep learning</vt:lpstr>
      <vt:lpstr>Deep learning</vt:lpstr>
      <vt:lpstr>PowerPoint Presentation</vt:lpstr>
      <vt:lpstr>Human Vs AI</vt:lpstr>
      <vt:lpstr>HUMAN  neuron  </vt:lpstr>
      <vt:lpstr>ANN </vt:lpstr>
      <vt:lpstr>PowerPoint Presentation</vt:lpstr>
      <vt:lpstr>PowerPoint Presentation</vt:lpstr>
      <vt:lpstr>Deep Learning</vt:lpstr>
      <vt:lpstr>Image Processing</vt:lpstr>
      <vt:lpstr>What is the Image processing</vt:lpstr>
      <vt:lpstr>Digital Images :  </vt:lpstr>
      <vt:lpstr>Binary Images :</vt:lpstr>
      <vt:lpstr>Grayscale images</vt:lpstr>
      <vt:lpstr>RGB Images :  </vt:lpstr>
      <vt:lpstr>Image Processing </vt:lpstr>
      <vt:lpstr>Image Enhancement &amp; restoration </vt:lpstr>
      <vt:lpstr>Sharpening</vt:lpstr>
      <vt:lpstr>PowerPoint Presentation</vt:lpstr>
      <vt:lpstr>Noise Reduction</vt:lpstr>
      <vt:lpstr>Deblurring</vt:lpstr>
      <vt:lpstr>Image Segmentation </vt:lpstr>
      <vt:lpstr>Image Segmentation </vt:lpstr>
      <vt:lpstr>Thresholding</vt:lpstr>
      <vt:lpstr>Edges Detections </vt:lpstr>
      <vt:lpstr>Computer Vision </vt:lpstr>
      <vt:lpstr>Computer vision</vt:lpstr>
      <vt:lpstr>PowerPoint Presentation</vt:lpstr>
      <vt:lpstr>Object detection</vt:lpstr>
      <vt:lpstr>Images classification</vt:lpstr>
      <vt:lpstr>Video Analysis</vt:lpstr>
      <vt:lpstr>CV application </vt:lpstr>
      <vt:lpstr>Medical Diagnosis</vt:lpstr>
      <vt:lpstr>Agriculture</vt:lpstr>
      <vt:lpstr>ATTENDANCE SYSTEM</vt:lpstr>
      <vt:lpstr>Self-driving CAR</vt:lpstr>
      <vt:lpstr>Optical character recognition (OCR)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Computer Vision</dc:title>
  <dc:creator>Lenovo</dc:creator>
  <cp:lastModifiedBy>Ehab Sabry</cp:lastModifiedBy>
  <cp:revision>3</cp:revision>
  <dcterms:created xsi:type="dcterms:W3CDTF">2023-07-05T20:11:35Z</dcterms:created>
  <dcterms:modified xsi:type="dcterms:W3CDTF">2023-10-28T21:20:28Z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